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607" r:id="rId2"/>
    <p:sldId id="659" r:id="rId3"/>
    <p:sldId id="686" r:id="rId4"/>
    <p:sldId id="693" r:id="rId5"/>
    <p:sldId id="660" r:id="rId6"/>
    <p:sldId id="661" r:id="rId7"/>
    <p:sldId id="687" r:id="rId8"/>
    <p:sldId id="662" r:id="rId9"/>
    <p:sldId id="731" r:id="rId10"/>
    <p:sldId id="664" r:id="rId11"/>
    <p:sldId id="665" r:id="rId12"/>
    <p:sldId id="666" r:id="rId13"/>
    <p:sldId id="667" r:id="rId14"/>
    <p:sldId id="681" r:id="rId15"/>
    <p:sldId id="713" r:id="rId16"/>
    <p:sldId id="669" r:id="rId17"/>
    <p:sldId id="670" r:id="rId18"/>
    <p:sldId id="672" r:id="rId19"/>
    <p:sldId id="715" r:id="rId20"/>
    <p:sldId id="718" r:id="rId21"/>
    <p:sldId id="717" r:id="rId22"/>
    <p:sldId id="728" r:id="rId23"/>
    <p:sldId id="675" r:id="rId24"/>
    <p:sldId id="677" r:id="rId25"/>
    <p:sldId id="721" r:id="rId26"/>
    <p:sldId id="694" r:id="rId27"/>
    <p:sldId id="709" r:id="rId28"/>
    <p:sldId id="695" r:id="rId29"/>
    <p:sldId id="696" r:id="rId30"/>
    <p:sldId id="697" r:id="rId31"/>
    <p:sldId id="710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674" r:id="rId41"/>
    <p:sldId id="678" r:id="rId42"/>
    <p:sldId id="679" r:id="rId43"/>
    <p:sldId id="688" r:id="rId44"/>
    <p:sldId id="724" r:id="rId45"/>
    <p:sldId id="729" r:id="rId46"/>
    <p:sldId id="722" r:id="rId47"/>
    <p:sldId id="726" r:id="rId48"/>
    <p:sldId id="690" r:id="rId49"/>
    <p:sldId id="680" r:id="rId50"/>
    <p:sldId id="727" r:id="rId51"/>
    <p:sldId id="730" r:id="rId52"/>
    <p:sldId id="732" r:id="rId53"/>
    <p:sldId id="689" r:id="rId54"/>
    <p:sldId id="691" r:id="rId55"/>
    <p:sldId id="692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6E6"/>
    <a:srgbClr val="FFCC99"/>
    <a:srgbClr val="FFCCFF"/>
    <a:srgbClr val="99FF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2076" y="138"/>
      </p:cViewPr>
      <p:guideLst>
        <p:guide orient="horz" pos="26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52165-5B6B-43D7-8668-14D2B48A85F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A3D28-CD84-44A6-969E-CD6D029CE60D}">
      <dgm:prSet phldrT="[Text]" custT="1"/>
      <dgm:spPr/>
      <dgm:t>
        <a:bodyPr/>
        <a:lstStyle/>
        <a:p>
          <a:r>
            <a:rPr lang="en-GB" sz="1400" b="1" dirty="0"/>
            <a:t>home</a:t>
          </a:r>
          <a:endParaRPr lang="en-US" sz="1400" b="1" dirty="0"/>
        </a:p>
      </dgm:t>
    </dgm:pt>
    <dgm:pt modelId="{56E67C8C-AD89-4AC4-8E11-E3E565129AE1}" type="par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433DC28A-6C34-4A76-A005-500B58D8B4F7}" type="sib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51F9359C-4685-4F65-8F34-32B9011D93C7}">
      <dgm:prSet phldrT="[Text]" custT="1"/>
      <dgm:spPr/>
      <dgm:t>
        <a:bodyPr/>
        <a:lstStyle/>
        <a:p>
          <a:r>
            <a:rPr lang="en-GB" sz="1400" b="1" dirty="0"/>
            <a:t>doc</a:t>
          </a:r>
          <a:endParaRPr lang="en-US" sz="1400" b="1" dirty="0"/>
        </a:p>
      </dgm:t>
    </dgm:pt>
    <dgm:pt modelId="{E0404577-A40E-4B78-8AE8-BCCDA3170D79}" type="par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0EA851A4-82FE-4BD4-A841-0AA3BC3A2FA2}" type="sib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4566E829-77DB-47D7-9B5E-E71F95B47FFA}">
      <dgm:prSet phldrT="[Text]" custT="1"/>
      <dgm:spPr/>
      <dgm:t>
        <a:bodyPr lIns="0" rIns="0"/>
        <a:lstStyle/>
        <a:p>
          <a:r>
            <a:rPr lang="en-GB" sz="1400" b="1" dirty="0"/>
            <a:t>letter.doc</a:t>
          </a:r>
          <a:endParaRPr lang="en-US" sz="1400" b="1" dirty="0"/>
        </a:p>
      </dgm:t>
    </dgm:pt>
    <dgm:pt modelId="{9C117271-4853-4A19-80A9-7E7BBA77840C}" type="par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BF68DC32-EF0D-46C9-AF35-E24BF2EAA33A}" type="sib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91E8AC69-CC5C-40A2-B64B-CBF31C59441B}">
      <dgm:prSet phldrT="[Text]" custT="1"/>
      <dgm:spPr/>
      <dgm:t>
        <a:bodyPr lIns="0" rIns="0"/>
        <a:lstStyle/>
        <a:p>
          <a:r>
            <a:rPr lang="en-GB" sz="1400" b="1" dirty="0"/>
            <a:t>pres.ppt</a:t>
          </a:r>
          <a:endParaRPr lang="en-US" sz="1400" b="1" dirty="0"/>
        </a:p>
      </dgm:t>
    </dgm:pt>
    <dgm:pt modelId="{F78124D0-F211-455B-BA2B-348863431B14}" type="par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5A813A7E-97F2-4F62-A4D8-3F9A7776382C}" type="sib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CBD67152-FAC4-4E63-BCB6-FD3818F49848}">
      <dgm:prSet phldrT="[Text]" custT="1"/>
      <dgm:spPr/>
      <dgm:t>
        <a:bodyPr lIns="0" rIns="0"/>
        <a:lstStyle/>
        <a:p>
          <a:r>
            <a:rPr lang="en-GB" sz="1400" b="1" dirty="0"/>
            <a:t>courses</a:t>
          </a:r>
          <a:endParaRPr lang="en-US" sz="1400" b="1" dirty="0"/>
        </a:p>
      </dgm:t>
    </dgm:pt>
    <dgm:pt modelId="{A7546163-5297-42B3-8EF8-BA4C3177AC66}" type="par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774E725C-16EB-4CF8-BEA8-CCAD670FE2A4}" type="sib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60F824C3-F1FA-4DB1-8D4D-8A6DA463D1C6}">
      <dgm:prSet phldrT="[Text]" custT="1"/>
      <dgm:spPr/>
      <dgm:t>
        <a:bodyPr/>
        <a:lstStyle/>
        <a:p>
          <a:r>
            <a:rPr lang="en-GB" sz="1400" b="1" dirty="0"/>
            <a:t>AC2</a:t>
          </a:r>
          <a:endParaRPr lang="en-US" sz="1400" b="1" dirty="0"/>
        </a:p>
      </dgm:t>
    </dgm:pt>
    <dgm:pt modelId="{76BDBBB1-1DF1-46F5-B483-51FB7CE444D1}" type="par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03B37100-57AA-48CC-B623-5B7AE93B33FF}" type="sib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131CAAB5-300A-4A73-B1FE-62ACC0D0228C}">
      <dgm:prSet phldrT="[Text]" custT="1"/>
      <dgm:spPr/>
      <dgm:t>
        <a:bodyPr/>
        <a:lstStyle/>
        <a:p>
          <a:r>
            <a:rPr lang="en-GB" sz="1400" b="1" dirty="0"/>
            <a:t>AP2</a:t>
          </a:r>
          <a:endParaRPr lang="en-US" sz="1400" b="1" dirty="0"/>
        </a:p>
      </dgm:t>
    </dgm:pt>
    <dgm:pt modelId="{C607D12E-0E35-433E-AD99-1F9AD01CD083}" type="par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021238DE-8157-4399-A332-7EC42A519243}" type="sib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4148E005-2AB5-4E55-BFBC-E8042CAF359B}">
      <dgm:prSet phldrT="[Text]" custT="1"/>
      <dgm:spPr/>
      <dgm:t>
        <a:bodyPr lIns="0" rIns="0"/>
        <a:lstStyle/>
        <a:p>
          <a:r>
            <a:rPr lang="en-GB" sz="1400" b="1" dirty="0"/>
            <a:t>P01.pdf</a:t>
          </a:r>
          <a:endParaRPr lang="en-US" sz="1400" b="1" dirty="0"/>
        </a:p>
      </dgm:t>
    </dgm:pt>
    <dgm:pt modelId="{42B85979-F03D-4FE0-95AA-A40FCBD4C14D}" type="par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1060BA1A-4CB6-4601-AAC0-6D78D24C9C18}" type="sib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D286CE09-8515-4D9E-A316-8EDAF8147855}">
      <dgm:prSet phldrT="[Text]" custT="1"/>
      <dgm:spPr/>
      <dgm:t>
        <a:bodyPr lIns="0" rIns="0"/>
        <a:lstStyle/>
        <a:p>
          <a:r>
            <a:rPr lang="en-GB" sz="1400" b="1" dirty="0"/>
            <a:t>P02.pdf</a:t>
          </a:r>
          <a:endParaRPr lang="en-US" sz="1400" b="1" dirty="0"/>
        </a:p>
      </dgm:t>
    </dgm:pt>
    <dgm:pt modelId="{F8854C7D-249D-4B3D-AAC3-A66D82A24E53}" type="par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4DC5D0E7-0F88-4616-9BD6-E5A34285F9C7}" type="sib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A290F41E-97EB-464A-9DB7-E48FC4A2B888}">
      <dgm:prSet phldrT="[Text]" custT="1"/>
      <dgm:spPr/>
      <dgm:t>
        <a:bodyPr/>
        <a:lstStyle/>
        <a:p>
          <a:r>
            <a:rPr lang="en-GB" sz="1400" b="1" dirty="0"/>
            <a:t>COM</a:t>
          </a:r>
          <a:endParaRPr lang="en-US" sz="1400" b="1" dirty="0"/>
        </a:p>
      </dgm:t>
    </dgm:pt>
    <dgm:pt modelId="{39801794-C9E3-4494-BE3E-57B78FD43A82}" type="par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36D76CA6-87EC-4BE7-80CA-3AA7726D1A0A}" type="sib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AD403FB8-64FB-4B4B-AB60-3712B2C4F1D5}">
      <dgm:prSet phldrT="[Text]" custT="1"/>
      <dgm:spPr/>
      <dgm:t>
        <a:bodyPr/>
        <a:lstStyle/>
        <a:p>
          <a:r>
            <a:rPr lang="en-GB" sz="1400" b="1" dirty="0"/>
            <a:t>PIE1</a:t>
          </a:r>
          <a:endParaRPr lang="en-US" sz="1400" b="1" dirty="0"/>
        </a:p>
      </dgm:t>
    </dgm:pt>
    <dgm:pt modelId="{93BBC2D4-ADDB-4C0C-ACB8-938DBB36DFFE}" type="par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A3DB53E4-8238-442F-BB84-B1700369C8EF}" type="sib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623925B5-E8C5-4CEA-8A0D-5267810A22AC}">
      <dgm:prSet phldrT="[Text]" custT="1"/>
      <dgm:spPr/>
      <dgm:t>
        <a:bodyPr lIns="0" rIns="0"/>
        <a:lstStyle/>
        <a:p>
          <a:r>
            <a:rPr lang="en-GB" sz="1400" b="1" dirty="0"/>
            <a:t>index.txt</a:t>
          </a:r>
          <a:endParaRPr lang="en-US" sz="1400" b="1" dirty="0"/>
        </a:p>
      </dgm:t>
    </dgm:pt>
    <dgm:pt modelId="{5B14B8C8-9C72-4095-93AE-F0EC08AD5996}" type="par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FCF8B933-8FB8-4210-B1CF-4AF996076385}" type="sib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C90D8149-1C42-4314-B022-607CB75636C1}">
      <dgm:prSet phldrT="[Text]" custT="1"/>
      <dgm:spPr/>
      <dgm:t>
        <a:bodyPr lIns="0" rIns="0"/>
        <a:lstStyle/>
        <a:p>
          <a:r>
            <a:rPr lang="en-GB" sz="1400" b="1" dirty="0"/>
            <a:t>README</a:t>
          </a:r>
          <a:endParaRPr lang="en-US" sz="1400" b="1" dirty="0"/>
        </a:p>
      </dgm:t>
    </dgm:pt>
    <dgm:pt modelId="{8EED6AD2-B16B-4E69-9630-3509CCD63BC4}" type="par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19E00388-0AA1-4BC1-B58B-16B7A0F5DA3A}" type="sib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AA43A575-4399-4E97-AFF3-641F4CF9ADB7}" type="pres">
      <dgm:prSet presAssocID="{EB652165-5B6B-43D7-8668-14D2B48A85F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AE496C-7D8D-4691-9C26-A840FC3D8538}" type="pres">
      <dgm:prSet presAssocID="{EB652165-5B6B-43D7-8668-14D2B48A85F4}" presName="hierFlow" presStyleCnt="0"/>
      <dgm:spPr/>
    </dgm:pt>
    <dgm:pt modelId="{44018831-8A9B-44B3-B823-A68534A90112}" type="pres">
      <dgm:prSet presAssocID="{EB652165-5B6B-43D7-8668-14D2B48A85F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263284-EDAE-45E1-AACA-4E503D4633E6}" type="pres">
      <dgm:prSet presAssocID="{B2EA3D28-CD84-44A6-969E-CD6D029CE60D}" presName="Name14" presStyleCnt="0"/>
      <dgm:spPr/>
    </dgm:pt>
    <dgm:pt modelId="{614872F2-5C47-44AB-885E-4EC986AD3132}" type="pres">
      <dgm:prSet presAssocID="{B2EA3D28-CD84-44A6-969E-CD6D029CE60D}" presName="level1Shape" presStyleLbl="node0" presStyleIdx="0" presStyleCnt="1" custLinFactNeighborY="-45685">
        <dgm:presLayoutVars>
          <dgm:chPref val="3"/>
        </dgm:presLayoutVars>
      </dgm:prSet>
      <dgm:spPr/>
    </dgm:pt>
    <dgm:pt modelId="{59976229-7274-4A16-81E7-DC137A41D728}" type="pres">
      <dgm:prSet presAssocID="{B2EA3D28-CD84-44A6-969E-CD6D029CE60D}" presName="hierChild2" presStyleCnt="0"/>
      <dgm:spPr/>
    </dgm:pt>
    <dgm:pt modelId="{A38910FC-7C8B-4A78-8F48-C08DBF700D0A}" type="pres">
      <dgm:prSet presAssocID="{E0404577-A40E-4B78-8AE8-BCCDA3170D79}" presName="Name19" presStyleLbl="parChTrans1D2" presStyleIdx="0" presStyleCnt="4"/>
      <dgm:spPr/>
    </dgm:pt>
    <dgm:pt modelId="{A87A6F2B-C5C8-401D-96F0-BD42C5AEF302}" type="pres">
      <dgm:prSet presAssocID="{51F9359C-4685-4F65-8F34-32B9011D93C7}" presName="Name21" presStyleCnt="0"/>
      <dgm:spPr/>
    </dgm:pt>
    <dgm:pt modelId="{730C9488-2677-45D4-A7F2-532A277931F1}" type="pres">
      <dgm:prSet presAssocID="{51F9359C-4685-4F65-8F34-32B9011D93C7}" presName="level2Shape" presStyleLbl="node2" presStyleIdx="0" presStyleCnt="4"/>
      <dgm:spPr/>
    </dgm:pt>
    <dgm:pt modelId="{D89A57A3-105B-48EE-8703-79A847CAE061}" type="pres">
      <dgm:prSet presAssocID="{51F9359C-4685-4F65-8F34-32B9011D93C7}" presName="hierChild3" presStyleCnt="0"/>
      <dgm:spPr/>
    </dgm:pt>
    <dgm:pt modelId="{FA459D05-3665-4E93-A8AD-D0B690E43217}" type="pres">
      <dgm:prSet presAssocID="{9C117271-4853-4A19-80A9-7E7BBA77840C}" presName="Name19" presStyleLbl="parChTrans1D3" presStyleIdx="0" presStyleCnt="6"/>
      <dgm:spPr/>
    </dgm:pt>
    <dgm:pt modelId="{CF538B43-47D4-4EB3-A095-05543552D315}" type="pres">
      <dgm:prSet presAssocID="{4566E829-77DB-47D7-9B5E-E71F95B47FFA}" presName="Name21" presStyleCnt="0"/>
      <dgm:spPr/>
    </dgm:pt>
    <dgm:pt modelId="{B5C8E705-0C5B-47D4-B0C4-4E04592E18DC}" type="pres">
      <dgm:prSet presAssocID="{4566E829-77DB-47D7-9B5E-E71F95B47FFA}" presName="level2Shape" presStyleLbl="node3" presStyleIdx="0" presStyleCnt="6" custLinFactNeighborY="50977"/>
      <dgm:spPr/>
    </dgm:pt>
    <dgm:pt modelId="{186ADA6F-2C4B-4B11-BA51-6209EB463586}" type="pres">
      <dgm:prSet presAssocID="{4566E829-77DB-47D7-9B5E-E71F95B47FFA}" presName="hierChild3" presStyleCnt="0"/>
      <dgm:spPr/>
    </dgm:pt>
    <dgm:pt modelId="{EFC9E341-79D1-4C68-8E78-8A1FE819FEF5}" type="pres">
      <dgm:prSet presAssocID="{F78124D0-F211-455B-BA2B-348863431B14}" presName="Name19" presStyleLbl="parChTrans1D3" presStyleIdx="1" presStyleCnt="6"/>
      <dgm:spPr/>
    </dgm:pt>
    <dgm:pt modelId="{AE39082B-7250-4FB0-9794-CAF116C73047}" type="pres">
      <dgm:prSet presAssocID="{91E8AC69-CC5C-40A2-B64B-CBF31C59441B}" presName="Name21" presStyleCnt="0"/>
      <dgm:spPr/>
    </dgm:pt>
    <dgm:pt modelId="{8B0A0732-04A9-4E90-ACB6-571715C7423F}" type="pres">
      <dgm:prSet presAssocID="{91E8AC69-CC5C-40A2-B64B-CBF31C59441B}" presName="level2Shape" presStyleLbl="node3" presStyleIdx="1" presStyleCnt="6" custLinFactNeighborY="50977"/>
      <dgm:spPr/>
    </dgm:pt>
    <dgm:pt modelId="{AD653C9F-585E-4A35-AC1D-032BE93412F7}" type="pres">
      <dgm:prSet presAssocID="{91E8AC69-CC5C-40A2-B64B-CBF31C59441B}" presName="hierChild3" presStyleCnt="0"/>
      <dgm:spPr/>
    </dgm:pt>
    <dgm:pt modelId="{F880C497-1E73-4C80-B2FA-16133481DD19}" type="pres">
      <dgm:prSet presAssocID="{8EED6AD2-B16B-4E69-9630-3509CCD63BC4}" presName="Name19" presStyleLbl="parChTrans1D2" presStyleIdx="1" presStyleCnt="4"/>
      <dgm:spPr/>
    </dgm:pt>
    <dgm:pt modelId="{D2D715F4-0BF7-4496-A21C-AB175F41BB25}" type="pres">
      <dgm:prSet presAssocID="{C90D8149-1C42-4314-B022-607CB75636C1}" presName="Name21" presStyleCnt="0"/>
      <dgm:spPr/>
    </dgm:pt>
    <dgm:pt modelId="{4F6B0985-A671-49E1-8EF7-64C356FA112C}" type="pres">
      <dgm:prSet presAssocID="{C90D8149-1C42-4314-B022-607CB75636C1}" presName="level2Shape" presStyleLbl="node2" presStyleIdx="1" presStyleCnt="4"/>
      <dgm:spPr/>
    </dgm:pt>
    <dgm:pt modelId="{0C162F68-E2D2-41C5-9568-79BE7169601D}" type="pres">
      <dgm:prSet presAssocID="{C90D8149-1C42-4314-B022-607CB75636C1}" presName="hierChild3" presStyleCnt="0"/>
      <dgm:spPr/>
    </dgm:pt>
    <dgm:pt modelId="{B93C148A-7F60-4419-AC1B-A055D212AA47}" type="pres">
      <dgm:prSet presAssocID="{A7546163-5297-42B3-8EF8-BA4C3177AC66}" presName="Name19" presStyleLbl="parChTrans1D2" presStyleIdx="2" presStyleCnt="4"/>
      <dgm:spPr/>
    </dgm:pt>
    <dgm:pt modelId="{0C01F50C-4CB2-4ABC-8FB1-6D69095428AC}" type="pres">
      <dgm:prSet presAssocID="{CBD67152-FAC4-4E63-BCB6-FD3818F49848}" presName="Name21" presStyleCnt="0"/>
      <dgm:spPr/>
    </dgm:pt>
    <dgm:pt modelId="{4E940010-353E-4C67-8A2B-58125100A344}" type="pres">
      <dgm:prSet presAssocID="{CBD67152-FAC4-4E63-BCB6-FD3818F49848}" presName="level2Shape" presStyleLbl="node2" presStyleIdx="2" presStyleCnt="4"/>
      <dgm:spPr/>
    </dgm:pt>
    <dgm:pt modelId="{41EF7F68-6FEF-4381-B9D2-3106ED350160}" type="pres">
      <dgm:prSet presAssocID="{CBD67152-FAC4-4E63-BCB6-FD3818F49848}" presName="hierChild3" presStyleCnt="0"/>
      <dgm:spPr/>
    </dgm:pt>
    <dgm:pt modelId="{77B56F29-CD89-486C-8AE0-6A845034ED2C}" type="pres">
      <dgm:prSet presAssocID="{76BDBBB1-1DF1-46F5-B483-51FB7CE444D1}" presName="Name19" presStyleLbl="parChTrans1D3" presStyleIdx="2" presStyleCnt="6"/>
      <dgm:spPr/>
    </dgm:pt>
    <dgm:pt modelId="{EE3B1450-2116-4CC9-BB93-3A40255CDE52}" type="pres">
      <dgm:prSet presAssocID="{60F824C3-F1FA-4DB1-8D4D-8A6DA463D1C6}" presName="Name21" presStyleCnt="0"/>
      <dgm:spPr/>
    </dgm:pt>
    <dgm:pt modelId="{8645E65F-2A3D-45F7-AA26-AAAF7FE2B09A}" type="pres">
      <dgm:prSet presAssocID="{60F824C3-F1FA-4DB1-8D4D-8A6DA463D1C6}" presName="level2Shape" presStyleLbl="node3" presStyleIdx="2" presStyleCnt="6" custLinFactNeighborY="50977"/>
      <dgm:spPr/>
    </dgm:pt>
    <dgm:pt modelId="{D00815ED-EE65-46A0-AFB7-DA8E3332AA23}" type="pres">
      <dgm:prSet presAssocID="{60F824C3-F1FA-4DB1-8D4D-8A6DA463D1C6}" presName="hierChild3" presStyleCnt="0"/>
      <dgm:spPr/>
    </dgm:pt>
    <dgm:pt modelId="{93FE2C07-5FF7-415A-9591-27B3C8779631}" type="pres">
      <dgm:prSet presAssocID="{C607D12E-0E35-433E-AD99-1F9AD01CD083}" presName="Name19" presStyleLbl="parChTrans1D3" presStyleIdx="3" presStyleCnt="6"/>
      <dgm:spPr/>
    </dgm:pt>
    <dgm:pt modelId="{AF535176-B5F7-409A-B493-D117B382C9DD}" type="pres">
      <dgm:prSet presAssocID="{131CAAB5-300A-4A73-B1FE-62ACC0D0228C}" presName="Name21" presStyleCnt="0"/>
      <dgm:spPr/>
    </dgm:pt>
    <dgm:pt modelId="{7DAD9B56-9C14-48E7-BD1D-CE610401FB14}" type="pres">
      <dgm:prSet presAssocID="{131CAAB5-300A-4A73-B1FE-62ACC0D0228C}" presName="level2Shape" presStyleLbl="node3" presStyleIdx="3" presStyleCnt="6" custLinFactNeighborY="50977"/>
      <dgm:spPr/>
    </dgm:pt>
    <dgm:pt modelId="{69D3D72D-C8D7-438C-A2BF-063632607BB8}" type="pres">
      <dgm:prSet presAssocID="{131CAAB5-300A-4A73-B1FE-62ACC0D0228C}" presName="hierChild3" presStyleCnt="0"/>
      <dgm:spPr/>
    </dgm:pt>
    <dgm:pt modelId="{714075D0-BED9-4D06-85BC-B98B30B35D81}" type="pres">
      <dgm:prSet presAssocID="{42B85979-F03D-4FE0-95AA-A40FCBD4C14D}" presName="Name19" presStyleLbl="parChTrans1D4" presStyleIdx="0" presStyleCnt="2"/>
      <dgm:spPr/>
    </dgm:pt>
    <dgm:pt modelId="{9F3011CD-6555-4550-A32C-D238524C45CB}" type="pres">
      <dgm:prSet presAssocID="{4148E005-2AB5-4E55-BFBC-E8042CAF359B}" presName="Name21" presStyleCnt="0"/>
      <dgm:spPr/>
    </dgm:pt>
    <dgm:pt modelId="{C13645C4-5BAA-4392-86C9-1143F063B064}" type="pres">
      <dgm:prSet presAssocID="{4148E005-2AB5-4E55-BFBC-E8042CAF359B}" presName="level2Shape" presStyleLbl="node4" presStyleIdx="0" presStyleCnt="2" custLinFactNeighborY="97497"/>
      <dgm:spPr/>
    </dgm:pt>
    <dgm:pt modelId="{611C80F0-B508-42E0-8FA8-73DCDE2DCDE8}" type="pres">
      <dgm:prSet presAssocID="{4148E005-2AB5-4E55-BFBC-E8042CAF359B}" presName="hierChild3" presStyleCnt="0"/>
      <dgm:spPr/>
    </dgm:pt>
    <dgm:pt modelId="{F522396B-2E5F-436C-A1BA-2347B1BD2EE3}" type="pres">
      <dgm:prSet presAssocID="{F8854C7D-249D-4B3D-AAC3-A66D82A24E53}" presName="Name19" presStyleLbl="parChTrans1D4" presStyleIdx="1" presStyleCnt="2"/>
      <dgm:spPr/>
    </dgm:pt>
    <dgm:pt modelId="{3E617CAD-6ED4-475E-B9F7-EBC439E3B07E}" type="pres">
      <dgm:prSet presAssocID="{D286CE09-8515-4D9E-A316-8EDAF8147855}" presName="Name21" presStyleCnt="0"/>
      <dgm:spPr/>
    </dgm:pt>
    <dgm:pt modelId="{61B5E7E1-65AD-4C5C-B5AB-5C1893C6BC3D}" type="pres">
      <dgm:prSet presAssocID="{D286CE09-8515-4D9E-A316-8EDAF8147855}" presName="level2Shape" presStyleLbl="node4" presStyleIdx="1" presStyleCnt="2" custLinFactNeighborY="97497"/>
      <dgm:spPr/>
    </dgm:pt>
    <dgm:pt modelId="{19C7C530-8303-4C82-8D4E-7B11B9B62C8F}" type="pres">
      <dgm:prSet presAssocID="{D286CE09-8515-4D9E-A316-8EDAF8147855}" presName="hierChild3" presStyleCnt="0"/>
      <dgm:spPr/>
    </dgm:pt>
    <dgm:pt modelId="{94B531DA-2752-46DF-AB40-2850CE64C94C}" type="pres">
      <dgm:prSet presAssocID="{39801794-C9E3-4494-BE3E-57B78FD43A82}" presName="Name19" presStyleLbl="parChTrans1D3" presStyleIdx="4" presStyleCnt="6"/>
      <dgm:spPr/>
    </dgm:pt>
    <dgm:pt modelId="{567E7EDD-F03D-4A0E-8843-BE0093FD798E}" type="pres">
      <dgm:prSet presAssocID="{A290F41E-97EB-464A-9DB7-E48FC4A2B888}" presName="Name21" presStyleCnt="0"/>
      <dgm:spPr/>
    </dgm:pt>
    <dgm:pt modelId="{195E7B45-6143-464E-91F2-2B3B7DE36F7A}" type="pres">
      <dgm:prSet presAssocID="{A290F41E-97EB-464A-9DB7-E48FC4A2B888}" presName="level2Shape" presStyleLbl="node3" presStyleIdx="4" presStyleCnt="6" custLinFactNeighborY="50977"/>
      <dgm:spPr/>
    </dgm:pt>
    <dgm:pt modelId="{2C5DCF9B-252F-426B-9421-37A91E9B8254}" type="pres">
      <dgm:prSet presAssocID="{A290F41E-97EB-464A-9DB7-E48FC4A2B888}" presName="hierChild3" presStyleCnt="0"/>
      <dgm:spPr/>
    </dgm:pt>
    <dgm:pt modelId="{2A1F38F4-975E-4F33-B1F7-787849CEE759}" type="pres">
      <dgm:prSet presAssocID="{93BBC2D4-ADDB-4C0C-ACB8-938DBB36DFFE}" presName="Name19" presStyleLbl="parChTrans1D3" presStyleIdx="5" presStyleCnt="6"/>
      <dgm:spPr/>
    </dgm:pt>
    <dgm:pt modelId="{E9B3226B-549F-4152-AA22-5C1F35BB3BAC}" type="pres">
      <dgm:prSet presAssocID="{AD403FB8-64FB-4B4B-AB60-3712B2C4F1D5}" presName="Name21" presStyleCnt="0"/>
      <dgm:spPr/>
    </dgm:pt>
    <dgm:pt modelId="{6665A10C-03C0-443E-8505-2BD5A0ACAFF8}" type="pres">
      <dgm:prSet presAssocID="{AD403FB8-64FB-4B4B-AB60-3712B2C4F1D5}" presName="level2Shape" presStyleLbl="node3" presStyleIdx="5" presStyleCnt="6" custLinFactNeighborY="50977"/>
      <dgm:spPr/>
    </dgm:pt>
    <dgm:pt modelId="{BA0E5719-94AC-4481-A8E9-61C4D637D517}" type="pres">
      <dgm:prSet presAssocID="{AD403FB8-64FB-4B4B-AB60-3712B2C4F1D5}" presName="hierChild3" presStyleCnt="0"/>
      <dgm:spPr/>
    </dgm:pt>
    <dgm:pt modelId="{B7C803B0-9967-4F46-B5C9-07AC09F409DE}" type="pres">
      <dgm:prSet presAssocID="{5B14B8C8-9C72-4095-93AE-F0EC08AD5996}" presName="Name19" presStyleLbl="parChTrans1D2" presStyleIdx="3" presStyleCnt="4"/>
      <dgm:spPr/>
    </dgm:pt>
    <dgm:pt modelId="{5FCEA1D8-C662-40F3-AA98-9893879A34D1}" type="pres">
      <dgm:prSet presAssocID="{623925B5-E8C5-4CEA-8A0D-5267810A22AC}" presName="Name21" presStyleCnt="0"/>
      <dgm:spPr/>
    </dgm:pt>
    <dgm:pt modelId="{62E107DE-895F-41D9-AB90-552252DAFC3A}" type="pres">
      <dgm:prSet presAssocID="{623925B5-E8C5-4CEA-8A0D-5267810A22AC}" presName="level2Shape" presStyleLbl="node2" presStyleIdx="3" presStyleCnt="4"/>
      <dgm:spPr/>
    </dgm:pt>
    <dgm:pt modelId="{CBCD543B-23EA-47F2-B4DE-145D0EE6A194}" type="pres">
      <dgm:prSet presAssocID="{623925B5-E8C5-4CEA-8A0D-5267810A22AC}" presName="hierChild3" presStyleCnt="0"/>
      <dgm:spPr/>
    </dgm:pt>
    <dgm:pt modelId="{5B95554F-C3D6-4906-98AA-E9D7F6708849}" type="pres">
      <dgm:prSet presAssocID="{EB652165-5B6B-43D7-8668-14D2B48A85F4}" presName="bgShapesFlow" presStyleCnt="0"/>
      <dgm:spPr/>
    </dgm:pt>
  </dgm:ptLst>
  <dgm:cxnLst>
    <dgm:cxn modelId="{407C3107-6F5A-4EA0-9CAC-E14C02BF9395}" type="presOf" srcId="{60F824C3-F1FA-4DB1-8D4D-8A6DA463D1C6}" destId="{8645E65F-2A3D-45F7-AA26-AAAF7FE2B09A}" srcOrd="0" destOrd="0" presId="urn:microsoft.com/office/officeart/2005/8/layout/hierarchy6"/>
    <dgm:cxn modelId="{B7E21F11-CDA2-45BC-AF4E-B80B6A464115}" type="presOf" srcId="{42B85979-F03D-4FE0-95AA-A40FCBD4C14D}" destId="{714075D0-BED9-4D06-85BC-B98B30B35D81}" srcOrd="0" destOrd="0" presId="urn:microsoft.com/office/officeart/2005/8/layout/hierarchy6"/>
    <dgm:cxn modelId="{6E4BC811-DCA0-45B2-9F38-60BF8FC9C2A2}" srcId="{B2EA3D28-CD84-44A6-969E-CD6D029CE60D}" destId="{623925B5-E8C5-4CEA-8A0D-5267810A22AC}" srcOrd="3" destOrd="0" parTransId="{5B14B8C8-9C72-4095-93AE-F0EC08AD5996}" sibTransId="{FCF8B933-8FB8-4210-B1CF-4AF996076385}"/>
    <dgm:cxn modelId="{FCDD7018-D521-4251-ADA5-4722F37A09F5}" type="presOf" srcId="{4148E005-2AB5-4E55-BFBC-E8042CAF359B}" destId="{C13645C4-5BAA-4392-86C9-1143F063B064}" srcOrd="0" destOrd="0" presId="urn:microsoft.com/office/officeart/2005/8/layout/hierarchy6"/>
    <dgm:cxn modelId="{DEBC0C1C-66C0-416A-AC42-FF2EDEE9A2D6}" type="presOf" srcId="{4566E829-77DB-47D7-9B5E-E71F95B47FFA}" destId="{B5C8E705-0C5B-47D4-B0C4-4E04592E18DC}" srcOrd="0" destOrd="0" presId="urn:microsoft.com/office/officeart/2005/8/layout/hierarchy6"/>
    <dgm:cxn modelId="{B275C123-BB97-487F-B517-CDE435E1A32F}" type="presOf" srcId="{9C117271-4853-4A19-80A9-7E7BBA77840C}" destId="{FA459D05-3665-4E93-A8AD-D0B690E43217}" srcOrd="0" destOrd="0" presId="urn:microsoft.com/office/officeart/2005/8/layout/hierarchy6"/>
    <dgm:cxn modelId="{0E913624-CC83-4795-8766-6A763C0C3839}" type="presOf" srcId="{A290F41E-97EB-464A-9DB7-E48FC4A2B888}" destId="{195E7B45-6143-464E-91F2-2B3B7DE36F7A}" srcOrd="0" destOrd="0" presId="urn:microsoft.com/office/officeart/2005/8/layout/hierarchy6"/>
    <dgm:cxn modelId="{A8FD592A-191A-4F90-8D54-248B045A12D5}" type="presOf" srcId="{CBD67152-FAC4-4E63-BCB6-FD3818F49848}" destId="{4E940010-353E-4C67-8A2B-58125100A344}" srcOrd="0" destOrd="0" presId="urn:microsoft.com/office/officeart/2005/8/layout/hierarchy6"/>
    <dgm:cxn modelId="{4DCD5531-8940-49C9-847A-07069B157003}" srcId="{B2EA3D28-CD84-44A6-969E-CD6D029CE60D}" destId="{CBD67152-FAC4-4E63-BCB6-FD3818F49848}" srcOrd="2" destOrd="0" parTransId="{A7546163-5297-42B3-8EF8-BA4C3177AC66}" sibTransId="{774E725C-16EB-4CF8-BEA8-CCAD670FE2A4}"/>
    <dgm:cxn modelId="{E2F17D31-69DD-4A1A-B167-631760FA1569}" type="presOf" srcId="{A7546163-5297-42B3-8EF8-BA4C3177AC66}" destId="{B93C148A-7F60-4419-AC1B-A055D212AA47}" srcOrd="0" destOrd="0" presId="urn:microsoft.com/office/officeart/2005/8/layout/hierarchy6"/>
    <dgm:cxn modelId="{433A5E38-B944-4AA5-B851-E789D9AF1D0C}" srcId="{B2EA3D28-CD84-44A6-969E-CD6D029CE60D}" destId="{51F9359C-4685-4F65-8F34-32B9011D93C7}" srcOrd="0" destOrd="0" parTransId="{E0404577-A40E-4B78-8AE8-BCCDA3170D79}" sibTransId="{0EA851A4-82FE-4BD4-A841-0AA3BC3A2FA2}"/>
    <dgm:cxn modelId="{84B0F540-FEB9-463E-B28C-347879C072C4}" type="presOf" srcId="{E0404577-A40E-4B78-8AE8-BCCDA3170D79}" destId="{A38910FC-7C8B-4A78-8F48-C08DBF700D0A}" srcOrd="0" destOrd="0" presId="urn:microsoft.com/office/officeart/2005/8/layout/hierarchy6"/>
    <dgm:cxn modelId="{5DF40346-6499-49FD-AD50-D99A5B787736}" type="presOf" srcId="{8EED6AD2-B16B-4E69-9630-3509CCD63BC4}" destId="{F880C497-1E73-4C80-B2FA-16133481DD19}" srcOrd="0" destOrd="0" presId="urn:microsoft.com/office/officeart/2005/8/layout/hierarchy6"/>
    <dgm:cxn modelId="{4F821267-9FD9-4A33-AF62-A23E1C979289}" type="presOf" srcId="{B2EA3D28-CD84-44A6-969E-CD6D029CE60D}" destId="{614872F2-5C47-44AB-885E-4EC986AD3132}" srcOrd="0" destOrd="0" presId="urn:microsoft.com/office/officeart/2005/8/layout/hierarchy6"/>
    <dgm:cxn modelId="{2AF0584A-0E5A-4BB1-89C0-505473D0EBA5}" srcId="{CBD67152-FAC4-4E63-BCB6-FD3818F49848}" destId="{A290F41E-97EB-464A-9DB7-E48FC4A2B888}" srcOrd="2" destOrd="0" parTransId="{39801794-C9E3-4494-BE3E-57B78FD43A82}" sibTransId="{36D76CA6-87EC-4BE7-80CA-3AA7726D1A0A}"/>
    <dgm:cxn modelId="{9BD1A04A-ED3E-4E1A-8694-3AC0B2B9A610}" srcId="{51F9359C-4685-4F65-8F34-32B9011D93C7}" destId="{91E8AC69-CC5C-40A2-B64B-CBF31C59441B}" srcOrd="1" destOrd="0" parTransId="{F78124D0-F211-455B-BA2B-348863431B14}" sibTransId="{5A813A7E-97F2-4F62-A4D8-3F9A7776382C}"/>
    <dgm:cxn modelId="{B33E276E-4E9A-4682-9692-E5CD2BCD5AEB}" type="presOf" srcId="{5B14B8C8-9C72-4095-93AE-F0EC08AD5996}" destId="{B7C803B0-9967-4F46-B5C9-07AC09F409DE}" srcOrd="0" destOrd="0" presId="urn:microsoft.com/office/officeart/2005/8/layout/hierarchy6"/>
    <dgm:cxn modelId="{4C7E034F-2EC8-4310-8BB8-65FC0AFD475D}" srcId="{EB652165-5B6B-43D7-8668-14D2B48A85F4}" destId="{B2EA3D28-CD84-44A6-969E-CD6D029CE60D}" srcOrd="0" destOrd="0" parTransId="{56E67C8C-AD89-4AC4-8E11-E3E565129AE1}" sibTransId="{433DC28A-6C34-4A76-A005-500B58D8B4F7}"/>
    <dgm:cxn modelId="{5A4F1052-E451-4D80-B25A-D9B194135B76}" srcId="{131CAAB5-300A-4A73-B1FE-62ACC0D0228C}" destId="{D286CE09-8515-4D9E-A316-8EDAF8147855}" srcOrd="1" destOrd="0" parTransId="{F8854C7D-249D-4B3D-AAC3-A66D82A24E53}" sibTransId="{4DC5D0E7-0F88-4616-9BD6-E5A34285F9C7}"/>
    <dgm:cxn modelId="{C922AF77-49B2-4DF6-9E71-2D9433909F45}" type="presOf" srcId="{131CAAB5-300A-4A73-B1FE-62ACC0D0228C}" destId="{7DAD9B56-9C14-48E7-BD1D-CE610401FB14}" srcOrd="0" destOrd="0" presId="urn:microsoft.com/office/officeart/2005/8/layout/hierarchy6"/>
    <dgm:cxn modelId="{A3E61759-7017-4D78-BFC1-FF1FA2FC5ADD}" type="presOf" srcId="{AD403FB8-64FB-4B4B-AB60-3712B2C4F1D5}" destId="{6665A10C-03C0-443E-8505-2BD5A0ACAFF8}" srcOrd="0" destOrd="0" presId="urn:microsoft.com/office/officeart/2005/8/layout/hierarchy6"/>
    <dgm:cxn modelId="{A97E9E79-7986-4078-8708-06DA484DD1E1}" type="presOf" srcId="{C90D8149-1C42-4314-B022-607CB75636C1}" destId="{4F6B0985-A671-49E1-8EF7-64C356FA112C}" srcOrd="0" destOrd="0" presId="urn:microsoft.com/office/officeart/2005/8/layout/hierarchy6"/>
    <dgm:cxn modelId="{6D2C245A-13CB-4DFA-9070-F53A15A28746}" type="presOf" srcId="{93BBC2D4-ADDB-4C0C-ACB8-938DBB36DFFE}" destId="{2A1F38F4-975E-4F33-B1F7-787849CEE759}" srcOrd="0" destOrd="0" presId="urn:microsoft.com/office/officeart/2005/8/layout/hierarchy6"/>
    <dgm:cxn modelId="{C25E4285-294F-4155-A111-70A6FC5817DA}" type="presOf" srcId="{76BDBBB1-1DF1-46F5-B483-51FB7CE444D1}" destId="{77B56F29-CD89-486C-8AE0-6A845034ED2C}" srcOrd="0" destOrd="0" presId="urn:microsoft.com/office/officeart/2005/8/layout/hierarchy6"/>
    <dgm:cxn modelId="{0B972286-F7FA-4A8F-A76C-B79A9EF59EF0}" srcId="{131CAAB5-300A-4A73-B1FE-62ACC0D0228C}" destId="{4148E005-2AB5-4E55-BFBC-E8042CAF359B}" srcOrd="0" destOrd="0" parTransId="{42B85979-F03D-4FE0-95AA-A40FCBD4C14D}" sibTransId="{1060BA1A-4CB6-4601-AAC0-6D78D24C9C18}"/>
    <dgm:cxn modelId="{BD8EFE8C-6F34-4642-A8E3-3B8C2B85F0AC}" srcId="{CBD67152-FAC4-4E63-BCB6-FD3818F49848}" destId="{131CAAB5-300A-4A73-B1FE-62ACC0D0228C}" srcOrd="1" destOrd="0" parTransId="{C607D12E-0E35-433E-AD99-1F9AD01CD083}" sibTransId="{021238DE-8157-4399-A332-7EC42A519243}"/>
    <dgm:cxn modelId="{D4050A8F-C8D5-4422-9FC8-326965D02CA4}" type="presOf" srcId="{623925B5-E8C5-4CEA-8A0D-5267810A22AC}" destId="{62E107DE-895F-41D9-AB90-552252DAFC3A}" srcOrd="0" destOrd="0" presId="urn:microsoft.com/office/officeart/2005/8/layout/hierarchy6"/>
    <dgm:cxn modelId="{10E7AAA0-3781-4AF8-8FAA-5DF614CB3C83}" type="presOf" srcId="{F8854C7D-249D-4B3D-AAC3-A66D82A24E53}" destId="{F522396B-2E5F-436C-A1BA-2347B1BD2EE3}" srcOrd="0" destOrd="0" presId="urn:microsoft.com/office/officeart/2005/8/layout/hierarchy6"/>
    <dgm:cxn modelId="{80C3C2A0-1A1F-4188-B24F-EF4715D54403}" srcId="{B2EA3D28-CD84-44A6-969E-CD6D029CE60D}" destId="{C90D8149-1C42-4314-B022-607CB75636C1}" srcOrd="1" destOrd="0" parTransId="{8EED6AD2-B16B-4E69-9630-3509CCD63BC4}" sibTransId="{19E00388-0AA1-4BC1-B58B-16B7A0F5DA3A}"/>
    <dgm:cxn modelId="{8EBD4FA6-7CD5-4643-B582-17A16A57A961}" type="presOf" srcId="{EB652165-5B6B-43D7-8668-14D2B48A85F4}" destId="{AA43A575-4399-4E97-AFF3-641F4CF9ADB7}" srcOrd="0" destOrd="0" presId="urn:microsoft.com/office/officeart/2005/8/layout/hierarchy6"/>
    <dgm:cxn modelId="{6AC3C6A8-59B4-4E58-BC98-D071E9997344}" type="presOf" srcId="{F78124D0-F211-455B-BA2B-348863431B14}" destId="{EFC9E341-79D1-4C68-8E78-8A1FE819FEF5}" srcOrd="0" destOrd="0" presId="urn:microsoft.com/office/officeart/2005/8/layout/hierarchy6"/>
    <dgm:cxn modelId="{92D203B6-58D0-46A3-85A4-901B1CDA91B8}" srcId="{51F9359C-4685-4F65-8F34-32B9011D93C7}" destId="{4566E829-77DB-47D7-9B5E-E71F95B47FFA}" srcOrd="0" destOrd="0" parTransId="{9C117271-4853-4A19-80A9-7E7BBA77840C}" sibTransId="{BF68DC32-EF0D-46C9-AF35-E24BF2EAA33A}"/>
    <dgm:cxn modelId="{8C5638BC-81F8-4DDC-8248-40530B80C5B9}" type="presOf" srcId="{39801794-C9E3-4494-BE3E-57B78FD43A82}" destId="{94B531DA-2752-46DF-AB40-2850CE64C94C}" srcOrd="0" destOrd="0" presId="urn:microsoft.com/office/officeart/2005/8/layout/hierarchy6"/>
    <dgm:cxn modelId="{8D5B7BC3-6D0B-4FCC-84B7-F5F63E0EC866}" type="presOf" srcId="{91E8AC69-CC5C-40A2-B64B-CBF31C59441B}" destId="{8B0A0732-04A9-4E90-ACB6-571715C7423F}" srcOrd="0" destOrd="0" presId="urn:microsoft.com/office/officeart/2005/8/layout/hierarchy6"/>
    <dgm:cxn modelId="{5D5C45C5-EF2F-4535-9479-448EE1C8FF75}" type="presOf" srcId="{D286CE09-8515-4D9E-A316-8EDAF8147855}" destId="{61B5E7E1-65AD-4C5C-B5AB-5C1893C6BC3D}" srcOrd="0" destOrd="0" presId="urn:microsoft.com/office/officeart/2005/8/layout/hierarchy6"/>
    <dgm:cxn modelId="{108411CA-BE30-463A-91E5-9016EFFA58F0}" type="presOf" srcId="{C607D12E-0E35-433E-AD99-1F9AD01CD083}" destId="{93FE2C07-5FF7-415A-9591-27B3C8779631}" srcOrd="0" destOrd="0" presId="urn:microsoft.com/office/officeart/2005/8/layout/hierarchy6"/>
    <dgm:cxn modelId="{D0CC66DB-EF36-4563-8021-6928467C45EE}" type="presOf" srcId="{51F9359C-4685-4F65-8F34-32B9011D93C7}" destId="{730C9488-2677-45D4-A7F2-532A277931F1}" srcOrd="0" destOrd="0" presId="urn:microsoft.com/office/officeart/2005/8/layout/hierarchy6"/>
    <dgm:cxn modelId="{039905DF-2466-4F53-AA3D-7403FD92121A}" srcId="{CBD67152-FAC4-4E63-BCB6-FD3818F49848}" destId="{AD403FB8-64FB-4B4B-AB60-3712B2C4F1D5}" srcOrd="3" destOrd="0" parTransId="{93BBC2D4-ADDB-4C0C-ACB8-938DBB36DFFE}" sibTransId="{A3DB53E4-8238-442F-BB84-B1700369C8EF}"/>
    <dgm:cxn modelId="{677AA7FA-9315-4660-98B4-3C573E39A944}" srcId="{CBD67152-FAC4-4E63-BCB6-FD3818F49848}" destId="{60F824C3-F1FA-4DB1-8D4D-8A6DA463D1C6}" srcOrd="0" destOrd="0" parTransId="{76BDBBB1-1DF1-46F5-B483-51FB7CE444D1}" sibTransId="{03B37100-57AA-48CC-B623-5B7AE93B33FF}"/>
    <dgm:cxn modelId="{6EFD052B-007E-41CA-BE28-04E53D274863}" type="presParOf" srcId="{AA43A575-4399-4E97-AFF3-641F4CF9ADB7}" destId="{EBAE496C-7D8D-4691-9C26-A840FC3D8538}" srcOrd="0" destOrd="0" presId="urn:microsoft.com/office/officeart/2005/8/layout/hierarchy6"/>
    <dgm:cxn modelId="{3F303E31-2DB9-494F-8BC5-0D1FB675B035}" type="presParOf" srcId="{EBAE496C-7D8D-4691-9C26-A840FC3D8538}" destId="{44018831-8A9B-44B3-B823-A68534A90112}" srcOrd="0" destOrd="0" presId="urn:microsoft.com/office/officeart/2005/8/layout/hierarchy6"/>
    <dgm:cxn modelId="{8981B363-C737-427C-933A-E2EF8EBDDD21}" type="presParOf" srcId="{44018831-8A9B-44B3-B823-A68534A90112}" destId="{8D263284-EDAE-45E1-AACA-4E503D4633E6}" srcOrd="0" destOrd="0" presId="urn:microsoft.com/office/officeart/2005/8/layout/hierarchy6"/>
    <dgm:cxn modelId="{A894FACF-6EFE-48BA-AFBF-5C4603D22C97}" type="presParOf" srcId="{8D263284-EDAE-45E1-AACA-4E503D4633E6}" destId="{614872F2-5C47-44AB-885E-4EC986AD3132}" srcOrd="0" destOrd="0" presId="urn:microsoft.com/office/officeart/2005/8/layout/hierarchy6"/>
    <dgm:cxn modelId="{12EDE687-400C-4F7B-9143-E2340EBA4735}" type="presParOf" srcId="{8D263284-EDAE-45E1-AACA-4E503D4633E6}" destId="{59976229-7274-4A16-81E7-DC137A41D728}" srcOrd="1" destOrd="0" presId="urn:microsoft.com/office/officeart/2005/8/layout/hierarchy6"/>
    <dgm:cxn modelId="{F9F68AD6-3157-48AC-AD5E-441E3F37BD43}" type="presParOf" srcId="{59976229-7274-4A16-81E7-DC137A41D728}" destId="{A38910FC-7C8B-4A78-8F48-C08DBF700D0A}" srcOrd="0" destOrd="0" presId="urn:microsoft.com/office/officeart/2005/8/layout/hierarchy6"/>
    <dgm:cxn modelId="{95B5479A-22A7-420C-AB12-B13228CE54D8}" type="presParOf" srcId="{59976229-7274-4A16-81E7-DC137A41D728}" destId="{A87A6F2B-C5C8-401D-96F0-BD42C5AEF302}" srcOrd="1" destOrd="0" presId="urn:microsoft.com/office/officeart/2005/8/layout/hierarchy6"/>
    <dgm:cxn modelId="{BD35D955-9CD0-4663-A21F-D4F3E2A74C52}" type="presParOf" srcId="{A87A6F2B-C5C8-401D-96F0-BD42C5AEF302}" destId="{730C9488-2677-45D4-A7F2-532A277931F1}" srcOrd="0" destOrd="0" presId="urn:microsoft.com/office/officeart/2005/8/layout/hierarchy6"/>
    <dgm:cxn modelId="{ACCD57F4-80BF-4A8A-A086-76A584981613}" type="presParOf" srcId="{A87A6F2B-C5C8-401D-96F0-BD42C5AEF302}" destId="{D89A57A3-105B-48EE-8703-79A847CAE061}" srcOrd="1" destOrd="0" presId="urn:microsoft.com/office/officeart/2005/8/layout/hierarchy6"/>
    <dgm:cxn modelId="{B20B8948-521C-41B3-8C01-86DCDE60E661}" type="presParOf" srcId="{D89A57A3-105B-48EE-8703-79A847CAE061}" destId="{FA459D05-3665-4E93-A8AD-D0B690E43217}" srcOrd="0" destOrd="0" presId="urn:microsoft.com/office/officeart/2005/8/layout/hierarchy6"/>
    <dgm:cxn modelId="{5BC9B951-F63A-46DE-A93D-BBB91C1F8716}" type="presParOf" srcId="{D89A57A3-105B-48EE-8703-79A847CAE061}" destId="{CF538B43-47D4-4EB3-A095-05543552D315}" srcOrd="1" destOrd="0" presId="urn:microsoft.com/office/officeart/2005/8/layout/hierarchy6"/>
    <dgm:cxn modelId="{F817F5CF-FB7F-4107-BFA3-C0041D5BBAF4}" type="presParOf" srcId="{CF538B43-47D4-4EB3-A095-05543552D315}" destId="{B5C8E705-0C5B-47D4-B0C4-4E04592E18DC}" srcOrd="0" destOrd="0" presId="urn:microsoft.com/office/officeart/2005/8/layout/hierarchy6"/>
    <dgm:cxn modelId="{7AA91C04-C953-47CC-97E2-16BF2A0BE376}" type="presParOf" srcId="{CF538B43-47D4-4EB3-A095-05543552D315}" destId="{186ADA6F-2C4B-4B11-BA51-6209EB463586}" srcOrd="1" destOrd="0" presId="urn:microsoft.com/office/officeart/2005/8/layout/hierarchy6"/>
    <dgm:cxn modelId="{7E8452D5-760E-4948-B756-3EC3B267B1AB}" type="presParOf" srcId="{D89A57A3-105B-48EE-8703-79A847CAE061}" destId="{EFC9E341-79D1-4C68-8E78-8A1FE819FEF5}" srcOrd="2" destOrd="0" presId="urn:microsoft.com/office/officeart/2005/8/layout/hierarchy6"/>
    <dgm:cxn modelId="{A51B0D11-759C-4E5D-A6CA-65B85EEDBC1C}" type="presParOf" srcId="{D89A57A3-105B-48EE-8703-79A847CAE061}" destId="{AE39082B-7250-4FB0-9794-CAF116C73047}" srcOrd="3" destOrd="0" presId="urn:microsoft.com/office/officeart/2005/8/layout/hierarchy6"/>
    <dgm:cxn modelId="{FB45E1A4-B4E8-4169-812E-0A675DAE8684}" type="presParOf" srcId="{AE39082B-7250-4FB0-9794-CAF116C73047}" destId="{8B0A0732-04A9-4E90-ACB6-571715C7423F}" srcOrd="0" destOrd="0" presId="urn:microsoft.com/office/officeart/2005/8/layout/hierarchy6"/>
    <dgm:cxn modelId="{6BC7DC95-B35A-4E55-8E1C-7F081757FF29}" type="presParOf" srcId="{AE39082B-7250-4FB0-9794-CAF116C73047}" destId="{AD653C9F-585E-4A35-AC1D-032BE93412F7}" srcOrd="1" destOrd="0" presId="urn:microsoft.com/office/officeart/2005/8/layout/hierarchy6"/>
    <dgm:cxn modelId="{BC3BB463-40BE-4031-996C-2C781BC79D4A}" type="presParOf" srcId="{59976229-7274-4A16-81E7-DC137A41D728}" destId="{F880C497-1E73-4C80-B2FA-16133481DD19}" srcOrd="2" destOrd="0" presId="urn:microsoft.com/office/officeart/2005/8/layout/hierarchy6"/>
    <dgm:cxn modelId="{C5761D55-52FC-4ACD-86CA-ADC22D0F5FDA}" type="presParOf" srcId="{59976229-7274-4A16-81E7-DC137A41D728}" destId="{D2D715F4-0BF7-4496-A21C-AB175F41BB25}" srcOrd="3" destOrd="0" presId="urn:microsoft.com/office/officeart/2005/8/layout/hierarchy6"/>
    <dgm:cxn modelId="{95F81535-C85B-4B8A-8D5A-AF8F7AA05CF2}" type="presParOf" srcId="{D2D715F4-0BF7-4496-A21C-AB175F41BB25}" destId="{4F6B0985-A671-49E1-8EF7-64C356FA112C}" srcOrd="0" destOrd="0" presId="urn:microsoft.com/office/officeart/2005/8/layout/hierarchy6"/>
    <dgm:cxn modelId="{FAC13D1A-0AC7-4B2F-AB17-75A937AE93EA}" type="presParOf" srcId="{D2D715F4-0BF7-4496-A21C-AB175F41BB25}" destId="{0C162F68-E2D2-41C5-9568-79BE7169601D}" srcOrd="1" destOrd="0" presId="urn:microsoft.com/office/officeart/2005/8/layout/hierarchy6"/>
    <dgm:cxn modelId="{9429C8BE-0CBC-4038-8D6E-8FF254DDD9ED}" type="presParOf" srcId="{59976229-7274-4A16-81E7-DC137A41D728}" destId="{B93C148A-7F60-4419-AC1B-A055D212AA47}" srcOrd="4" destOrd="0" presId="urn:microsoft.com/office/officeart/2005/8/layout/hierarchy6"/>
    <dgm:cxn modelId="{32B9FB26-417D-4373-9E20-730F1EC22852}" type="presParOf" srcId="{59976229-7274-4A16-81E7-DC137A41D728}" destId="{0C01F50C-4CB2-4ABC-8FB1-6D69095428AC}" srcOrd="5" destOrd="0" presId="urn:microsoft.com/office/officeart/2005/8/layout/hierarchy6"/>
    <dgm:cxn modelId="{02236E86-B699-40AF-A2EF-0CF4363441E1}" type="presParOf" srcId="{0C01F50C-4CB2-4ABC-8FB1-6D69095428AC}" destId="{4E940010-353E-4C67-8A2B-58125100A344}" srcOrd="0" destOrd="0" presId="urn:microsoft.com/office/officeart/2005/8/layout/hierarchy6"/>
    <dgm:cxn modelId="{14E69FE6-50AF-4472-821D-C015C0DB96F2}" type="presParOf" srcId="{0C01F50C-4CB2-4ABC-8FB1-6D69095428AC}" destId="{41EF7F68-6FEF-4381-B9D2-3106ED350160}" srcOrd="1" destOrd="0" presId="urn:microsoft.com/office/officeart/2005/8/layout/hierarchy6"/>
    <dgm:cxn modelId="{FEAC11E8-2BB9-49D4-BF1C-65CE88F9CB52}" type="presParOf" srcId="{41EF7F68-6FEF-4381-B9D2-3106ED350160}" destId="{77B56F29-CD89-486C-8AE0-6A845034ED2C}" srcOrd="0" destOrd="0" presId="urn:microsoft.com/office/officeart/2005/8/layout/hierarchy6"/>
    <dgm:cxn modelId="{5E307AD4-F3B0-4E2D-B09A-EB706926DB61}" type="presParOf" srcId="{41EF7F68-6FEF-4381-B9D2-3106ED350160}" destId="{EE3B1450-2116-4CC9-BB93-3A40255CDE52}" srcOrd="1" destOrd="0" presId="urn:microsoft.com/office/officeart/2005/8/layout/hierarchy6"/>
    <dgm:cxn modelId="{5B34A9B9-C11D-4764-81B0-4638F4FE7FB9}" type="presParOf" srcId="{EE3B1450-2116-4CC9-BB93-3A40255CDE52}" destId="{8645E65F-2A3D-45F7-AA26-AAAF7FE2B09A}" srcOrd="0" destOrd="0" presId="urn:microsoft.com/office/officeart/2005/8/layout/hierarchy6"/>
    <dgm:cxn modelId="{2C2FC965-FE31-4104-80B7-AF410B9AF80B}" type="presParOf" srcId="{EE3B1450-2116-4CC9-BB93-3A40255CDE52}" destId="{D00815ED-EE65-46A0-AFB7-DA8E3332AA23}" srcOrd="1" destOrd="0" presId="urn:microsoft.com/office/officeart/2005/8/layout/hierarchy6"/>
    <dgm:cxn modelId="{861B3E7E-D8A8-4A4D-8AD2-04515BC591AA}" type="presParOf" srcId="{41EF7F68-6FEF-4381-B9D2-3106ED350160}" destId="{93FE2C07-5FF7-415A-9591-27B3C8779631}" srcOrd="2" destOrd="0" presId="urn:microsoft.com/office/officeart/2005/8/layout/hierarchy6"/>
    <dgm:cxn modelId="{34A4E655-44F1-44A4-B1B6-F052827616D0}" type="presParOf" srcId="{41EF7F68-6FEF-4381-B9D2-3106ED350160}" destId="{AF535176-B5F7-409A-B493-D117B382C9DD}" srcOrd="3" destOrd="0" presId="urn:microsoft.com/office/officeart/2005/8/layout/hierarchy6"/>
    <dgm:cxn modelId="{88A5C8B5-16B7-4EC2-A517-A74D024F21CC}" type="presParOf" srcId="{AF535176-B5F7-409A-B493-D117B382C9DD}" destId="{7DAD9B56-9C14-48E7-BD1D-CE610401FB14}" srcOrd="0" destOrd="0" presId="urn:microsoft.com/office/officeart/2005/8/layout/hierarchy6"/>
    <dgm:cxn modelId="{85BAA454-6245-49BC-871C-EF1274E40BA4}" type="presParOf" srcId="{AF535176-B5F7-409A-B493-D117B382C9DD}" destId="{69D3D72D-C8D7-438C-A2BF-063632607BB8}" srcOrd="1" destOrd="0" presId="urn:microsoft.com/office/officeart/2005/8/layout/hierarchy6"/>
    <dgm:cxn modelId="{CC35E4C4-6ECC-4669-825E-A049FC81D522}" type="presParOf" srcId="{69D3D72D-C8D7-438C-A2BF-063632607BB8}" destId="{714075D0-BED9-4D06-85BC-B98B30B35D81}" srcOrd="0" destOrd="0" presId="urn:microsoft.com/office/officeart/2005/8/layout/hierarchy6"/>
    <dgm:cxn modelId="{A5D211D6-C193-41E2-ABC1-C5FBC5F3FC46}" type="presParOf" srcId="{69D3D72D-C8D7-438C-A2BF-063632607BB8}" destId="{9F3011CD-6555-4550-A32C-D238524C45CB}" srcOrd="1" destOrd="0" presId="urn:microsoft.com/office/officeart/2005/8/layout/hierarchy6"/>
    <dgm:cxn modelId="{E79F0BBA-8D5B-4604-BC6F-B183E0B6B032}" type="presParOf" srcId="{9F3011CD-6555-4550-A32C-D238524C45CB}" destId="{C13645C4-5BAA-4392-86C9-1143F063B064}" srcOrd="0" destOrd="0" presId="urn:microsoft.com/office/officeart/2005/8/layout/hierarchy6"/>
    <dgm:cxn modelId="{DF26D4D5-F535-4F3F-8DE0-AFC1203FD5A1}" type="presParOf" srcId="{9F3011CD-6555-4550-A32C-D238524C45CB}" destId="{611C80F0-B508-42E0-8FA8-73DCDE2DCDE8}" srcOrd="1" destOrd="0" presId="urn:microsoft.com/office/officeart/2005/8/layout/hierarchy6"/>
    <dgm:cxn modelId="{D820F0B4-E0C5-4297-AD6D-0800AE2B8443}" type="presParOf" srcId="{69D3D72D-C8D7-438C-A2BF-063632607BB8}" destId="{F522396B-2E5F-436C-A1BA-2347B1BD2EE3}" srcOrd="2" destOrd="0" presId="urn:microsoft.com/office/officeart/2005/8/layout/hierarchy6"/>
    <dgm:cxn modelId="{C4EAE903-F0B6-445D-91B9-E96652928443}" type="presParOf" srcId="{69D3D72D-C8D7-438C-A2BF-063632607BB8}" destId="{3E617CAD-6ED4-475E-B9F7-EBC439E3B07E}" srcOrd="3" destOrd="0" presId="urn:microsoft.com/office/officeart/2005/8/layout/hierarchy6"/>
    <dgm:cxn modelId="{9C85B127-B7DE-4995-9D62-D79338E59B4E}" type="presParOf" srcId="{3E617CAD-6ED4-475E-B9F7-EBC439E3B07E}" destId="{61B5E7E1-65AD-4C5C-B5AB-5C1893C6BC3D}" srcOrd="0" destOrd="0" presId="urn:microsoft.com/office/officeart/2005/8/layout/hierarchy6"/>
    <dgm:cxn modelId="{AB1FF2D3-D986-4FC9-A722-910D642B2E58}" type="presParOf" srcId="{3E617CAD-6ED4-475E-B9F7-EBC439E3B07E}" destId="{19C7C530-8303-4C82-8D4E-7B11B9B62C8F}" srcOrd="1" destOrd="0" presId="urn:microsoft.com/office/officeart/2005/8/layout/hierarchy6"/>
    <dgm:cxn modelId="{DADD1F57-10BF-4A28-B757-67F1AF772932}" type="presParOf" srcId="{41EF7F68-6FEF-4381-B9D2-3106ED350160}" destId="{94B531DA-2752-46DF-AB40-2850CE64C94C}" srcOrd="4" destOrd="0" presId="urn:microsoft.com/office/officeart/2005/8/layout/hierarchy6"/>
    <dgm:cxn modelId="{A9BFF87A-2BEF-479E-BDDF-360D4EB75DA3}" type="presParOf" srcId="{41EF7F68-6FEF-4381-B9D2-3106ED350160}" destId="{567E7EDD-F03D-4A0E-8843-BE0093FD798E}" srcOrd="5" destOrd="0" presId="urn:microsoft.com/office/officeart/2005/8/layout/hierarchy6"/>
    <dgm:cxn modelId="{7BD08411-5755-4192-BA4A-F2EA9D751B3F}" type="presParOf" srcId="{567E7EDD-F03D-4A0E-8843-BE0093FD798E}" destId="{195E7B45-6143-464E-91F2-2B3B7DE36F7A}" srcOrd="0" destOrd="0" presId="urn:microsoft.com/office/officeart/2005/8/layout/hierarchy6"/>
    <dgm:cxn modelId="{1537A099-0CB9-4A91-A69C-B1E44C028771}" type="presParOf" srcId="{567E7EDD-F03D-4A0E-8843-BE0093FD798E}" destId="{2C5DCF9B-252F-426B-9421-37A91E9B8254}" srcOrd="1" destOrd="0" presId="urn:microsoft.com/office/officeart/2005/8/layout/hierarchy6"/>
    <dgm:cxn modelId="{AA8780EB-D93F-4ED9-B38C-38C293886279}" type="presParOf" srcId="{41EF7F68-6FEF-4381-B9D2-3106ED350160}" destId="{2A1F38F4-975E-4F33-B1F7-787849CEE759}" srcOrd="6" destOrd="0" presId="urn:microsoft.com/office/officeart/2005/8/layout/hierarchy6"/>
    <dgm:cxn modelId="{30E61390-7936-4F13-97F3-D6ADF5350D04}" type="presParOf" srcId="{41EF7F68-6FEF-4381-B9D2-3106ED350160}" destId="{E9B3226B-549F-4152-AA22-5C1F35BB3BAC}" srcOrd="7" destOrd="0" presId="urn:microsoft.com/office/officeart/2005/8/layout/hierarchy6"/>
    <dgm:cxn modelId="{2B73E2AC-4AAF-43F6-BF41-462A3634EA62}" type="presParOf" srcId="{E9B3226B-549F-4152-AA22-5C1F35BB3BAC}" destId="{6665A10C-03C0-443E-8505-2BD5A0ACAFF8}" srcOrd="0" destOrd="0" presId="urn:microsoft.com/office/officeart/2005/8/layout/hierarchy6"/>
    <dgm:cxn modelId="{3A63EE33-CB9F-4D65-9F1F-C5FE9719B629}" type="presParOf" srcId="{E9B3226B-549F-4152-AA22-5C1F35BB3BAC}" destId="{BA0E5719-94AC-4481-A8E9-61C4D637D517}" srcOrd="1" destOrd="0" presId="urn:microsoft.com/office/officeart/2005/8/layout/hierarchy6"/>
    <dgm:cxn modelId="{07413B9B-CD0E-435B-B1DF-147B328E4BE3}" type="presParOf" srcId="{59976229-7274-4A16-81E7-DC137A41D728}" destId="{B7C803B0-9967-4F46-B5C9-07AC09F409DE}" srcOrd="6" destOrd="0" presId="urn:microsoft.com/office/officeart/2005/8/layout/hierarchy6"/>
    <dgm:cxn modelId="{387663A2-FB7C-4B1D-A9AB-EF5EB4D61DEB}" type="presParOf" srcId="{59976229-7274-4A16-81E7-DC137A41D728}" destId="{5FCEA1D8-C662-40F3-AA98-9893879A34D1}" srcOrd="7" destOrd="0" presId="urn:microsoft.com/office/officeart/2005/8/layout/hierarchy6"/>
    <dgm:cxn modelId="{6A46380F-F0CA-4275-8DA0-08380C60428C}" type="presParOf" srcId="{5FCEA1D8-C662-40F3-AA98-9893879A34D1}" destId="{62E107DE-895F-41D9-AB90-552252DAFC3A}" srcOrd="0" destOrd="0" presId="urn:microsoft.com/office/officeart/2005/8/layout/hierarchy6"/>
    <dgm:cxn modelId="{671B972B-1E8A-42CD-8E5E-626E9874CA76}" type="presParOf" srcId="{5FCEA1D8-C662-40F3-AA98-9893879A34D1}" destId="{CBCD543B-23EA-47F2-B4DE-145D0EE6A194}" srcOrd="1" destOrd="0" presId="urn:microsoft.com/office/officeart/2005/8/layout/hierarchy6"/>
    <dgm:cxn modelId="{4B22CC3C-4D51-47B7-9E28-B44112A2F45F}" type="presParOf" srcId="{AA43A575-4399-4E97-AFF3-641F4CF9ADB7}" destId="{5B95554F-C3D6-4906-98AA-E9D7F67088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52165-5B6B-43D7-8668-14D2B48A85F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A3D28-CD84-44A6-969E-CD6D029CE60D}">
      <dgm:prSet phldrT="[Text]" custT="1"/>
      <dgm:spPr/>
      <dgm:t>
        <a:bodyPr/>
        <a:lstStyle/>
        <a:p>
          <a:r>
            <a:rPr lang="en-GB" sz="1400" b="1" dirty="0"/>
            <a:t>home</a:t>
          </a:r>
          <a:endParaRPr lang="en-US" sz="1400" b="1" dirty="0"/>
        </a:p>
      </dgm:t>
    </dgm:pt>
    <dgm:pt modelId="{56E67C8C-AD89-4AC4-8E11-E3E565129AE1}" type="par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433DC28A-6C34-4A76-A005-500B58D8B4F7}" type="sib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51F9359C-4685-4F65-8F34-32B9011D93C7}">
      <dgm:prSet phldrT="[Text]" custT="1"/>
      <dgm:spPr/>
      <dgm:t>
        <a:bodyPr/>
        <a:lstStyle/>
        <a:p>
          <a:r>
            <a:rPr lang="en-GB" sz="1400" b="1" dirty="0"/>
            <a:t>doc</a:t>
          </a:r>
          <a:endParaRPr lang="en-US" sz="1400" b="1" dirty="0"/>
        </a:p>
      </dgm:t>
    </dgm:pt>
    <dgm:pt modelId="{E0404577-A40E-4B78-8AE8-BCCDA3170D79}" type="par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0EA851A4-82FE-4BD4-A841-0AA3BC3A2FA2}" type="sib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4566E829-77DB-47D7-9B5E-E71F95B47FFA}">
      <dgm:prSet phldrT="[Text]" custT="1"/>
      <dgm:spPr/>
      <dgm:t>
        <a:bodyPr lIns="0" rIns="0"/>
        <a:lstStyle/>
        <a:p>
          <a:r>
            <a:rPr lang="en-GB" sz="1400" b="1" dirty="0"/>
            <a:t>letter.doc</a:t>
          </a:r>
          <a:endParaRPr lang="en-US" sz="1400" b="1" dirty="0"/>
        </a:p>
      </dgm:t>
    </dgm:pt>
    <dgm:pt modelId="{9C117271-4853-4A19-80A9-7E7BBA77840C}" type="par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BF68DC32-EF0D-46C9-AF35-E24BF2EAA33A}" type="sib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91E8AC69-CC5C-40A2-B64B-CBF31C59441B}">
      <dgm:prSet phldrT="[Text]" custT="1"/>
      <dgm:spPr/>
      <dgm:t>
        <a:bodyPr lIns="0" rIns="0"/>
        <a:lstStyle/>
        <a:p>
          <a:r>
            <a:rPr lang="en-GB" sz="1400" b="1" dirty="0"/>
            <a:t>pres.ppt</a:t>
          </a:r>
          <a:endParaRPr lang="en-US" sz="1400" b="1" dirty="0"/>
        </a:p>
      </dgm:t>
    </dgm:pt>
    <dgm:pt modelId="{F78124D0-F211-455B-BA2B-348863431B14}" type="par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5A813A7E-97F2-4F62-A4D8-3F9A7776382C}" type="sib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CBD67152-FAC4-4E63-BCB6-FD3818F49848}">
      <dgm:prSet phldrT="[Text]" custT="1"/>
      <dgm:spPr/>
      <dgm:t>
        <a:bodyPr lIns="0" rIns="0"/>
        <a:lstStyle/>
        <a:p>
          <a:r>
            <a:rPr lang="en-GB" sz="1400" b="1" dirty="0"/>
            <a:t>courses</a:t>
          </a:r>
          <a:endParaRPr lang="en-US" sz="1400" b="1" dirty="0"/>
        </a:p>
      </dgm:t>
    </dgm:pt>
    <dgm:pt modelId="{A7546163-5297-42B3-8EF8-BA4C3177AC66}" type="par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774E725C-16EB-4CF8-BEA8-CCAD670FE2A4}" type="sib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60F824C3-F1FA-4DB1-8D4D-8A6DA463D1C6}">
      <dgm:prSet phldrT="[Text]" custT="1"/>
      <dgm:spPr/>
      <dgm:t>
        <a:bodyPr/>
        <a:lstStyle/>
        <a:p>
          <a:r>
            <a:rPr lang="en-GB" sz="1400" b="1" dirty="0"/>
            <a:t>AC2</a:t>
          </a:r>
          <a:endParaRPr lang="en-US" sz="1400" b="1" dirty="0"/>
        </a:p>
      </dgm:t>
    </dgm:pt>
    <dgm:pt modelId="{76BDBBB1-1DF1-46F5-B483-51FB7CE444D1}" type="par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03B37100-57AA-48CC-B623-5B7AE93B33FF}" type="sib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131CAAB5-300A-4A73-B1FE-62ACC0D0228C}">
      <dgm:prSet phldrT="[Text]" custT="1"/>
      <dgm:spPr/>
      <dgm:t>
        <a:bodyPr/>
        <a:lstStyle/>
        <a:p>
          <a:r>
            <a:rPr lang="en-GB" sz="1400" b="1" dirty="0"/>
            <a:t>AP2</a:t>
          </a:r>
          <a:endParaRPr lang="en-US" sz="1400" b="1" dirty="0"/>
        </a:p>
      </dgm:t>
    </dgm:pt>
    <dgm:pt modelId="{C607D12E-0E35-433E-AD99-1F9AD01CD083}" type="par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021238DE-8157-4399-A332-7EC42A519243}" type="sib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4148E005-2AB5-4E55-BFBC-E8042CAF359B}">
      <dgm:prSet phldrT="[Text]" custT="1"/>
      <dgm:spPr/>
      <dgm:t>
        <a:bodyPr lIns="0" rIns="0"/>
        <a:lstStyle/>
        <a:p>
          <a:r>
            <a:rPr lang="en-GB" sz="1400" b="1" dirty="0"/>
            <a:t>P01.pdf</a:t>
          </a:r>
          <a:endParaRPr lang="en-US" sz="1400" b="1" dirty="0"/>
        </a:p>
      </dgm:t>
    </dgm:pt>
    <dgm:pt modelId="{42B85979-F03D-4FE0-95AA-A40FCBD4C14D}" type="par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1060BA1A-4CB6-4601-AAC0-6D78D24C9C18}" type="sib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D286CE09-8515-4D9E-A316-8EDAF8147855}">
      <dgm:prSet phldrT="[Text]" custT="1"/>
      <dgm:spPr/>
      <dgm:t>
        <a:bodyPr lIns="0" rIns="0"/>
        <a:lstStyle/>
        <a:p>
          <a:r>
            <a:rPr lang="en-GB" sz="1400" b="1" dirty="0"/>
            <a:t>P02.pdf</a:t>
          </a:r>
          <a:endParaRPr lang="en-US" sz="1400" b="1" dirty="0"/>
        </a:p>
      </dgm:t>
    </dgm:pt>
    <dgm:pt modelId="{F8854C7D-249D-4B3D-AAC3-A66D82A24E53}" type="par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4DC5D0E7-0F88-4616-9BD6-E5A34285F9C7}" type="sib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A290F41E-97EB-464A-9DB7-E48FC4A2B888}">
      <dgm:prSet phldrT="[Text]" custT="1"/>
      <dgm:spPr/>
      <dgm:t>
        <a:bodyPr/>
        <a:lstStyle/>
        <a:p>
          <a:r>
            <a:rPr lang="en-GB" sz="1400" b="1" dirty="0"/>
            <a:t>COM</a:t>
          </a:r>
          <a:endParaRPr lang="en-US" sz="1400" b="1" dirty="0"/>
        </a:p>
      </dgm:t>
    </dgm:pt>
    <dgm:pt modelId="{39801794-C9E3-4494-BE3E-57B78FD43A82}" type="par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36D76CA6-87EC-4BE7-80CA-3AA7726D1A0A}" type="sib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AD403FB8-64FB-4B4B-AB60-3712B2C4F1D5}">
      <dgm:prSet phldrT="[Text]" custT="1"/>
      <dgm:spPr/>
      <dgm:t>
        <a:bodyPr/>
        <a:lstStyle/>
        <a:p>
          <a:r>
            <a:rPr lang="en-GB" sz="1400" b="1" dirty="0"/>
            <a:t>PIE1</a:t>
          </a:r>
          <a:endParaRPr lang="en-US" sz="1400" b="1" dirty="0"/>
        </a:p>
      </dgm:t>
    </dgm:pt>
    <dgm:pt modelId="{93BBC2D4-ADDB-4C0C-ACB8-938DBB36DFFE}" type="par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A3DB53E4-8238-442F-BB84-B1700369C8EF}" type="sib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623925B5-E8C5-4CEA-8A0D-5267810A22AC}">
      <dgm:prSet phldrT="[Text]" custT="1"/>
      <dgm:spPr/>
      <dgm:t>
        <a:bodyPr lIns="0" rIns="0"/>
        <a:lstStyle/>
        <a:p>
          <a:r>
            <a:rPr lang="en-GB" sz="1400" b="1" dirty="0"/>
            <a:t>index.txt</a:t>
          </a:r>
          <a:endParaRPr lang="en-US" sz="1400" b="1" dirty="0"/>
        </a:p>
      </dgm:t>
    </dgm:pt>
    <dgm:pt modelId="{5B14B8C8-9C72-4095-93AE-F0EC08AD5996}" type="par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FCF8B933-8FB8-4210-B1CF-4AF996076385}" type="sib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C90D8149-1C42-4314-B022-607CB75636C1}">
      <dgm:prSet phldrT="[Text]" custT="1"/>
      <dgm:spPr/>
      <dgm:t>
        <a:bodyPr lIns="0" rIns="0"/>
        <a:lstStyle/>
        <a:p>
          <a:r>
            <a:rPr lang="en-GB" sz="1400" b="1" dirty="0"/>
            <a:t>README</a:t>
          </a:r>
          <a:endParaRPr lang="en-US" sz="1400" b="1" dirty="0"/>
        </a:p>
      </dgm:t>
    </dgm:pt>
    <dgm:pt modelId="{8EED6AD2-B16B-4E69-9630-3509CCD63BC4}" type="par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19E00388-0AA1-4BC1-B58B-16B7A0F5DA3A}" type="sib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AA43A575-4399-4E97-AFF3-641F4CF9ADB7}" type="pres">
      <dgm:prSet presAssocID="{EB652165-5B6B-43D7-8668-14D2B48A85F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AE496C-7D8D-4691-9C26-A840FC3D8538}" type="pres">
      <dgm:prSet presAssocID="{EB652165-5B6B-43D7-8668-14D2B48A85F4}" presName="hierFlow" presStyleCnt="0"/>
      <dgm:spPr/>
    </dgm:pt>
    <dgm:pt modelId="{44018831-8A9B-44B3-B823-A68534A90112}" type="pres">
      <dgm:prSet presAssocID="{EB652165-5B6B-43D7-8668-14D2B48A85F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263284-EDAE-45E1-AACA-4E503D4633E6}" type="pres">
      <dgm:prSet presAssocID="{B2EA3D28-CD84-44A6-969E-CD6D029CE60D}" presName="Name14" presStyleCnt="0"/>
      <dgm:spPr/>
    </dgm:pt>
    <dgm:pt modelId="{614872F2-5C47-44AB-885E-4EC986AD3132}" type="pres">
      <dgm:prSet presAssocID="{B2EA3D28-CD84-44A6-969E-CD6D029CE60D}" presName="level1Shape" presStyleLbl="node0" presStyleIdx="0" presStyleCnt="1" custLinFactNeighborY="-45685">
        <dgm:presLayoutVars>
          <dgm:chPref val="3"/>
        </dgm:presLayoutVars>
      </dgm:prSet>
      <dgm:spPr/>
    </dgm:pt>
    <dgm:pt modelId="{59976229-7274-4A16-81E7-DC137A41D728}" type="pres">
      <dgm:prSet presAssocID="{B2EA3D28-CD84-44A6-969E-CD6D029CE60D}" presName="hierChild2" presStyleCnt="0"/>
      <dgm:spPr/>
    </dgm:pt>
    <dgm:pt modelId="{A38910FC-7C8B-4A78-8F48-C08DBF700D0A}" type="pres">
      <dgm:prSet presAssocID="{E0404577-A40E-4B78-8AE8-BCCDA3170D79}" presName="Name19" presStyleLbl="parChTrans1D2" presStyleIdx="0" presStyleCnt="4"/>
      <dgm:spPr/>
    </dgm:pt>
    <dgm:pt modelId="{A87A6F2B-C5C8-401D-96F0-BD42C5AEF302}" type="pres">
      <dgm:prSet presAssocID="{51F9359C-4685-4F65-8F34-32B9011D93C7}" presName="Name21" presStyleCnt="0"/>
      <dgm:spPr/>
    </dgm:pt>
    <dgm:pt modelId="{730C9488-2677-45D4-A7F2-532A277931F1}" type="pres">
      <dgm:prSet presAssocID="{51F9359C-4685-4F65-8F34-32B9011D93C7}" presName="level2Shape" presStyleLbl="node2" presStyleIdx="0" presStyleCnt="4"/>
      <dgm:spPr/>
    </dgm:pt>
    <dgm:pt modelId="{D89A57A3-105B-48EE-8703-79A847CAE061}" type="pres">
      <dgm:prSet presAssocID="{51F9359C-4685-4F65-8F34-32B9011D93C7}" presName="hierChild3" presStyleCnt="0"/>
      <dgm:spPr/>
    </dgm:pt>
    <dgm:pt modelId="{FA459D05-3665-4E93-A8AD-D0B690E43217}" type="pres">
      <dgm:prSet presAssocID="{9C117271-4853-4A19-80A9-7E7BBA77840C}" presName="Name19" presStyleLbl="parChTrans1D3" presStyleIdx="0" presStyleCnt="6"/>
      <dgm:spPr/>
    </dgm:pt>
    <dgm:pt modelId="{CF538B43-47D4-4EB3-A095-05543552D315}" type="pres">
      <dgm:prSet presAssocID="{4566E829-77DB-47D7-9B5E-E71F95B47FFA}" presName="Name21" presStyleCnt="0"/>
      <dgm:spPr/>
    </dgm:pt>
    <dgm:pt modelId="{B5C8E705-0C5B-47D4-B0C4-4E04592E18DC}" type="pres">
      <dgm:prSet presAssocID="{4566E829-77DB-47D7-9B5E-E71F95B47FFA}" presName="level2Shape" presStyleLbl="node3" presStyleIdx="0" presStyleCnt="6" custLinFactNeighborY="50977"/>
      <dgm:spPr/>
    </dgm:pt>
    <dgm:pt modelId="{186ADA6F-2C4B-4B11-BA51-6209EB463586}" type="pres">
      <dgm:prSet presAssocID="{4566E829-77DB-47D7-9B5E-E71F95B47FFA}" presName="hierChild3" presStyleCnt="0"/>
      <dgm:spPr/>
    </dgm:pt>
    <dgm:pt modelId="{EFC9E341-79D1-4C68-8E78-8A1FE819FEF5}" type="pres">
      <dgm:prSet presAssocID="{F78124D0-F211-455B-BA2B-348863431B14}" presName="Name19" presStyleLbl="parChTrans1D3" presStyleIdx="1" presStyleCnt="6"/>
      <dgm:spPr/>
    </dgm:pt>
    <dgm:pt modelId="{AE39082B-7250-4FB0-9794-CAF116C73047}" type="pres">
      <dgm:prSet presAssocID="{91E8AC69-CC5C-40A2-B64B-CBF31C59441B}" presName="Name21" presStyleCnt="0"/>
      <dgm:spPr/>
    </dgm:pt>
    <dgm:pt modelId="{8B0A0732-04A9-4E90-ACB6-571715C7423F}" type="pres">
      <dgm:prSet presAssocID="{91E8AC69-CC5C-40A2-B64B-CBF31C59441B}" presName="level2Shape" presStyleLbl="node3" presStyleIdx="1" presStyleCnt="6" custLinFactNeighborY="50977"/>
      <dgm:spPr/>
    </dgm:pt>
    <dgm:pt modelId="{AD653C9F-585E-4A35-AC1D-032BE93412F7}" type="pres">
      <dgm:prSet presAssocID="{91E8AC69-CC5C-40A2-B64B-CBF31C59441B}" presName="hierChild3" presStyleCnt="0"/>
      <dgm:spPr/>
    </dgm:pt>
    <dgm:pt modelId="{F880C497-1E73-4C80-B2FA-16133481DD19}" type="pres">
      <dgm:prSet presAssocID="{8EED6AD2-B16B-4E69-9630-3509CCD63BC4}" presName="Name19" presStyleLbl="parChTrans1D2" presStyleIdx="1" presStyleCnt="4"/>
      <dgm:spPr/>
    </dgm:pt>
    <dgm:pt modelId="{D2D715F4-0BF7-4496-A21C-AB175F41BB25}" type="pres">
      <dgm:prSet presAssocID="{C90D8149-1C42-4314-B022-607CB75636C1}" presName="Name21" presStyleCnt="0"/>
      <dgm:spPr/>
    </dgm:pt>
    <dgm:pt modelId="{4F6B0985-A671-49E1-8EF7-64C356FA112C}" type="pres">
      <dgm:prSet presAssocID="{C90D8149-1C42-4314-B022-607CB75636C1}" presName="level2Shape" presStyleLbl="node2" presStyleIdx="1" presStyleCnt="4"/>
      <dgm:spPr/>
    </dgm:pt>
    <dgm:pt modelId="{0C162F68-E2D2-41C5-9568-79BE7169601D}" type="pres">
      <dgm:prSet presAssocID="{C90D8149-1C42-4314-B022-607CB75636C1}" presName="hierChild3" presStyleCnt="0"/>
      <dgm:spPr/>
    </dgm:pt>
    <dgm:pt modelId="{B93C148A-7F60-4419-AC1B-A055D212AA47}" type="pres">
      <dgm:prSet presAssocID="{A7546163-5297-42B3-8EF8-BA4C3177AC66}" presName="Name19" presStyleLbl="parChTrans1D2" presStyleIdx="2" presStyleCnt="4"/>
      <dgm:spPr/>
    </dgm:pt>
    <dgm:pt modelId="{0C01F50C-4CB2-4ABC-8FB1-6D69095428AC}" type="pres">
      <dgm:prSet presAssocID="{CBD67152-FAC4-4E63-BCB6-FD3818F49848}" presName="Name21" presStyleCnt="0"/>
      <dgm:spPr/>
    </dgm:pt>
    <dgm:pt modelId="{4E940010-353E-4C67-8A2B-58125100A344}" type="pres">
      <dgm:prSet presAssocID="{CBD67152-FAC4-4E63-BCB6-FD3818F49848}" presName="level2Shape" presStyleLbl="node2" presStyleIdx="2" presStyleCnt="4"/>
      <dgm:spPr/>
    </dgm:pt>
    <dgm:pt modelId="{41EF7F68-6FEF-4381-B9D2-3106ED350160}" type="pres">
      <dgm:prSet presAssocID="{CBD67152-FAC4-4E63-BCB6-FD3818F49848}" presName="hierChild3" presStyleCnt="0"/>
      <dgm:spPr/>
    </dgm:pt>
    <dgm:pt modelId="{77B56F29-CD89-486C-8AE0-6A845034ED2C}" type="pres">
      <dgm:prSet presAssocID="{76BDBBB1-1DF1-46F5-B483-51FB7CE444D1}" presName="Name19" presStyleLbl="parChTrans1D3" presStyleIdx="2" presStyleCnt="6"/>
      <dgm:spPr/>
    </dgm:pt>
    <dgm:pt modelId="{EE3B1450-2116-4CC9-BB93-3A40255CDE52}" type="pres">
      <dgm:prSet presAssocID="{60F824C3-F1FA-4DB1-8D4D-8A6DA463D1C6}" presName="Name21" presStyleCnt="0"/>
      <dgm:spPr/>
    </dgm:pt>
    <dgm:pt modelId="{8645E65F-2A3D-45F7-AA26-AAAF7FE2B09A}" type="pres">
      <dgm:prSet presAssocID="{60F824C3-F1FA-4DB1-8D4D-8A6DA463D1C6}" presName="level2Shape" presStyleLbl="node3" presStyleIdx="2" presStyleCnt="6" custLinFactNeighborY="50977"/>
      <dgm:spPr/>
    </dgm:pt>
    <dgm:pt modelId="{D00815ED-EE65-46A0-AFB7-DA8E3332AA23}" type="pres">
      <dgm:prSet presAssocID="{60F824C3-F1FA-4DB1-8D4D-8A6DA463D1C6}" presName="hierChild3" presStyleCnt="0"/>
      <dgm:spPr/>
    </dgm:pt>
    <dgm:pt modelId="{93FE2C07-5FF7-415A-9591-27B3C8779631}" type="pres">
      <dgm:prSet presAssocID="{C607D12E-0E35-433E-AD99-1F9AD01CD083}" presName="Name19" presStyleLbl="parChTrans1D3" presStyleIdx="3" presStyleCnt="6"/>
      <dgm:spPr/>
    </dgm:pt>
    <dgm:pt modelId="{AF535176-B5F7-409A-B493-D117B382C9DD}" type="pres">
      <dgm:prSet presAssocID="{131CAAB5-300A-4A73-B1FE-62ACC0D0228C}" presName="Name21" presStyleCnt="0"/>
      <dgm:spPr/>
    </dgm:pt>
    <dgm:pt modelId="{7DAD9B56-9C14-48E7-BD1D-CE610401FB14}" type="pres">
      <dgm:prSet presAssocID="{131CAAB5-300A-4A73-B1FE-62ACC0D0228C}" presName="level2Shape" presStyleLbl="node3" presStyleIdx="3" presStyleCnt="6" custLinFactNeighborY="50977"/>
      <dgm:spPr/>
    </dgm:pt>
    <dgm:pt modelId="{69D3D72D-C8D7-438C-A2BF-063632607BB8}" type="pres">
      <dgm:prSet presAssocID="{131CAAB5-300A-4A73-B1FE-62ACC0D0228C}" presName="hierChild3" presStyleCnt="0"/>
      <dgm:spPr/>
    </dgm:pt>
    <dgm:pt modelId="{714075D0-BED9-4D06-85BC-B98B30B35D81}" type="pres">
      <dgm:prSet presAssocID="{42B85979-F03D-4FE0-95AA-A40FCBD4C14D}" presName="Name19" presStyleLbl="parChTrans1D4" presStyleIdx="0" presStyleCnt="2"/>
      <dgm:spPr/>
    </dgm:pt>
    <dgm:pt modelId="{9F3011CD-6555-4550-A32C-D238524C45CB}" type="pres">
      <dgm:prSet presAssocID="{4148E005-2AB5-4E55-BFBC-E8042CAF359B}" presName="Name21" presStyleCnt="0"/>
      <dgm:spPr/>
    </dgm:pt>
    <dgm:pt modelId="{C13645C4-5BAA-4392-86C9-1143F063B064}" type="pres">
      <dgm:prSet presAssocID="{4148E005-2AB5-4E55-BFBC-E8042CAF359B}" presName="level2Shape" presStyleLbl="node4" presStyleIdx="0" presStyleCnt="2" custLinFactNeighborY="97497"/>
      <dgm:spPr/>
    </dgm:pt>
    <dgm:pt modelId="{611C80F0-B508-42E0-8FA8-73DCDE2DCDE8}" type="pres">
      <dgm:prSet presAssocID="{4148E005-2AB5-4E55-BFBC-E8042CAF359B}" presName="hierChild3" presStyleCnt="0"/>
      <dgm:spPr/>
    </dgm:pt>
    <dgm:pt modelId="{F522396B-2E5F-436C-A1BA-2347B1BD2EE3}" type="pres">
      <dgm:prSet presAssocID="{F8854C7D-249D-4B3D-AAC3-A66D82A24E53}" presName="Name19" presStyleLbl="parChTrans1D4" presStyleIdx="1" presStyleCnt="2"/>
      <dgm:spPr/>
    </dgm:pt>
    <dgm:pt modelId="{3E617CAD-6ED4-475E-B9F7-EBC439E3B07E}" type="pres">
      <dgm:prSet presAssocID="{D286CE09-8515-4D9E-A316-8EDAF8147855}" presName="Name21" presStyleCnt="0"/>
      <dgm:spPr/>
    </dgm:pt>
    <dgm:pt modelId="{61B5E7E1-65AD-4C5C-B5AB-5C1893C6BC3D}" type="pres">
      <dgm:prSet presAssocID="{D286CE09-8515-4D9E-A316-8EDAF8147855}" presName="level2Shape" presStyleLbl="node4" presStyleIdx="1" presStyleCnt="2" custLinFactNeighborY="97497"/>
      <dgm:spPr/>
    </dgm:pt>
    <dgm:pt modelId="{19C7C530-8303-4C82-8D4E-7B11B9B62C8F}" type="pres">
      <dgm:prSet presAssocID="{D286CE09-8515-4D9E-A316-8EDAF8147855}" presName="hierChild3" presStyleCnt="0"/>
      <dgm:spPr/>
    </dgm:pt>
    <dgm:pt modelId="{94B531DA-2752-46DF-AB40-2850CE64C94C}" type="pres">
      <dgm:prSet presAssocID="{39801794-C9E3-4494-BE3E-57B78FD43A82}" presName="Name19" presStyleLbl="parChTrans1D3" presStyleIdx="4" presStyleCnt="6"/>
      <dgm:spPr/>
    </dgm:pt>
    <dgm:pt modelId="{567E7EDD-F03D-4A0E-8843-BE0093FD798E}" type="pres">
      <dgm:prSet presAssocID="{A290F41E-97EB-464A-9DB7-E48FC4A2B888}" presName="Name21" presStyleCnt="0"/>
      <dgm:spPr/>
    </dgm:pt>
    <dgm:pt modelId="{195E7B45-6143-464E-91F2-2B3B7DE36F7A}" type="pres">
      <dgm:prSet presAssocID="{A290F41E-97EB-464A-9DB7-E48FC4A2B888}" presName="level2Shape" presStyleLbl="node3" presStyleIdx="4" presStyleCnt="6" custLinFactNeighborY="50977"/>
      <dgm:spPr/>
    </dgm:pt>
    <dgm:pt modelId="{2C5DCF9B-252F-426B-9421-37A91E9B8254}" type="pres">
      <dgm:prSet presAssocID="{A290F41E-97EB-464A-9DB7-E48FC4A2B888}" presName="hierChild3" presStyleCnt="0"/>
      <dgm:spPr/>
    </dgm:pt>
    <dgm:pt modelId="{2A1F38F4-975E-4F33-B1F7-787849CEE759}" type="pres">
      <dgm:prSet presAssocID="{93BBC2D4-ADDB-4C0C-ACB8-938DBB36DFFE}" presName="Name19" presStyleLbl="parChTrans1D3" presStyleIdx="5" presStyleCnt="6"/>
      <dgm:spPr/>
    </dgm:pt>
    <dgm:pt modelId="{E9B3226B-549F-4152-AA22-5C1F35BB3BAC}" type="pres">
      <dgm:prSet presAssocID="{AD403FB8-64FB-4B4B-AB60-3712B2C4F1D5}" presName="Name21" presStyleCnt="0"/>
      <dgm:spPr/>
    </dgm:pt>
    <dgm:pt modelId="{6665A10C-03C0-443E-8505-2BD5A0ACAFF8}" type="pres">
      <dgm:prSet presAssocID="{AD403FB8-64FB-4B4B-AB60-3712B2C4F1D5}" presName="level2Shape" presStyleLbl="node3" presStyleIdx="5" presStyleCnt="6" custLinFactNeighborY="50977"/>
      <dgm:spPr/>
    </dgm:pt>
    <dgm:pt modelId="{BA0E5719-94AC-4481-A8E9-61C4D637D517}" type="pres">
      <dgm:prSet presAssocID="{AD403FB8-64FB-4B4B-AB60-3712B2C4F1D5}" presName="hierChild3" presStyleCnt="0"/>
      <dgm:spPr/>
    </dgm:pt>
    <dgm:pt modelId="{B7C803B0-9967-4F46-B5C9-07AC09F409DE}" type="pres">
      <dgm:prSet presAssocID="{5B14B8C8-9C72-4095-93AE-F0EC08AD5996}" presName="Name19" presStyleLbl="parChTrans1D2" presStyleIdx="3" presStyleCnt="4"/>
      <dgm:spPr/>
    </dgm:pt>
    <dgm:pt modelId="{5FCEA1D8-C662-40F3-AA98-9893879A34D1}" type="pres">
      <dgm:prSet presAssocID="{623925B5-E8C5-4CEA-8A0D-5267810A22AC}" presName="Name21" presStyleCnt="0"/>
      <dgm:spPr/>
    </dgm:pt>
    <dgm:pt modelId="{62E107DE-895F-41D9-AB90-552252DAFC3A}" type="pres">
      <dgm:prSet presAssocID="{623925B5-E8C5-4CEA-8A0D-5267810A22AC}" presName="level2Shape" presStyleLbl="node2" presStyleIdx="3" presStyleCnt="4"/>
      <dgm:spPr/>
    </dgm:pt>
    <dgm:pt modelId="{CBCD543B-23EA-47F2-B4DE-145D0EE6A194}" type="pres">
      <dgm:prSet presAssocID="{623925B5-E8C5-4CEA-8A0D-5267810A22AC}" presName="hierChild3" presStyleCnt="0"/>
      <dgm:spPr/>
    </dgm:pt>
    <dgm:pt modelId="{5B95554F-C3D6-4906-98AA-E9D7F6708849}" type="pres">
      <dgm:prSet presAssocID="{EB652165-5B6B-43D7-8668-14D2B48A85F4}" presName="bgShapesFlow" presStyleCnt="0"/>
      <dgm:spPr/>
    </dgm:pt>
  </dgm:ptLst>
  <dgm:cxnLst>
    <dgm:cxn modelId="{407C3107-6F5A-4EA0-9CAC-E14C02BF9395}" type="presOf" srcId="{60F824C3-F1FA-4DB1-8D4D-8A6DA463D1C6}" destId="{8645E65F-2A3D-45F7-AA26-AAAF7FE2B09A}" srcOrd="0" destOrd="0" presId="urn:microsoft.com/office/officeart/2005/8/layout/hierarchy6"/>
    <dgm:cxn modelId="{B7E21F11-CDA2-45BC-AF4E-B80B6A464115}" type="presOf" srcId="{42B85979-F03D-4FE0-95AA-A40FCBD4C14D}" destId="{714075D0-BED9-4D06-85BC-B98B30B35D81}" srcOrd="0" destOrd="0" presId="urn:microsoft.com/office/officeart/2005/8/layout/hierarchy6"/>
    <dgm:cxn modelId="{6E4BC811-DCA0-45B2-9F38-60BF8FC9C2A2}" srcId="{B2EA3D28-CD84-44A6-969E-CD6D029CE60D}" destId="{623925B5-E8C5-4CEA-8A0D-5267810A22AC}" srcOrd="3" destOrd="0" parTransId="{5B14B8C8-9C72-4095-93AE-F0EC08AD5996}" sibTransId="{FCF8B933-8FB8-4210-B1CF-4AF996076385}"/>
    <dgm:cxn modelId="{FCDD7018-D521-4251-ADA5-4722F37A09F5}" type="presOf" srcId="{4148E005-2AB5-4E55-BFBC-E8042CAF359B}" destId="{C13645C4-5BAA-4392-86C9-1143F063B064}" srcOrd="0" destOrd="0" presId="urn:microsoft.com/office/officeart/2005/8/layout/hierarchy6"/>
    <dgm:cxn modelId="{DEBC0C1C-66C0-416A-AC42-FF2EDEE9A2D6}" type="presOf" srcId="{4566E829-77DB-47D7-9B5E-E71F95B47FFA}" destId="{B5C8E705-0C5B-47D4-B0C4-4E04592E18DC}" srcOrd="0" destOrd="0" presId="urn:microsoft.com/office/officeart/2005/8/layout/hierarchy6"/>
    <dgm:cxn modelId="{B275C123-BB97-487F-B517-CDE435E1A32F}" type="presOf" srcId="{9C117271-4853-4A19-80A9-7E7BBA77840C}" destId="{FA459D05-3665-4E93-A8AD-D0B690E43217}" srcOrd="0" destOrd="0" presId="urn:microsoft.com/office/officeart/2005/8/layout/hierarchy6"/>
    <dgm:cxn modelId="{0E913624-CC83-4795-8766-6A763C0C3839}" type="presOf" srcId="{A290F41E-97EB-464A-9DB7-E48FC4A2B888}" destId="{195E7B45-6143-464E-91F2-2B3B7DE36F7A}" srcOrd="0" destOrd="0" presId="urn:microsoft.com/office/officeart/2005/8/layout/hierarchy6"/>
    <dgm:cxn modelId="{A8FD592A-191A-4F90-8D54-248B045A12D5}" type="presOf" srcId="{CBD67152-FAC4-4E63-BCB6-FD3818F49848}" destId="{4E940010-353E-4C67-8A2B-58125100A344}" srcOrd="0" destOrd="0" presId="urn:microsoft.com/office/officeart/2005/8/layout/hierarchy6"/>
    <dgm:cxn modelId="{4DCD5531-8940-49C9-847A-07069B157003}" srcId="{B2EA3D28-CD84-44A6-969E-CD6D029CE60D}" destId="{CBD67152-FAC4-4E63-BCB6-FD3818F49848}" srcOrd="2" destOrd="0" parTransId="{A7546163-5297-42B3-8EF8-BA4C3177AC66}" sibTransId="{774E725C-16EB-4CF8-BEA8-CCAD670FE2A4}"/>
    <dgm:cxn modelId="{E2F17D31-69DD-4A1A-B167-631760FA1569}" type="presOf" srcId="{A7546163-5297-42B3-8EF8-BA4C3177AC66}" destId="{B93C148A-7F60-4419-AC1B-A055D212AA47}" srcOrd="0" destOrd="0" presId="urn:microsoft.com/office/officeart/2005/8/layout/hierarchy6"/>
    <dgm:cxn modelId="{433A5E38-B944-4AA5-B851-E789D9AF1D0C}" srcId="{B2EA3D28-CD84-44A6-969E-CD6D029CE60D}" destId="{51F9359C-4685-4F65-8F34-32B9011D93C7}" srcOrd="0" destOrd="0" parTransId="{E0404577-A40E-4B78-8AE8-BCCDA3170D79}" sibTransId="{0EA851A4-82FE-4BD4-A841-0AA3BC3A2FA2}"/>
    <dgm:cxn modelId="{84B0F540-FEB9-463E-B28C-347879C072C4}" type="presOf" srcId="{E0404577-A40E-4B78-8AE8-BCCDA3170D79}" destId="{A38910FC-7C8B-4A78-8F48-C08DBF700D0A}" srcOrd="0" destOrd="0" presId="urn:microsoft.com/office/officeart/2005/8/layout/hierarchy6"/>
    <dgm:cxn modelId="{5DF40346-6499-49FD-AD50-D99A5B787736}" type="presOf" srcId="{8EED6AD2-B16B-4E69-9630-3509CCD63BC4}" destId="{F880C497-1E73-4C80-B2FA-16133481DD19}" srcOrd="0" destOrd="0" presId="urn:microsoft.com/office/officeart/2005/8/layout/hierarchy6"/>
    <dgm:cxn modelId="{4F821267-9FD9-4A33-AF62-A23E1C979289}" type="presOf" srcId="{B2EA3D28-CD84-44A6-969E-CD6D029CE60D}" destId="{614872F2-5C47-44AB-885E-4EC986AD3132}" srcOrd="0" destOrd="0" presId="urn:microsoft.com/office/officeart/2005/8/layout/hierarchy6"/>
    <dgm:cxn modelId="{2AF0584A-0E5A-4BB1-89C0-505473D0EBA5}" srcId="{CBD67152-FAC4-4E63-BCB6-FD3818F49848}" destId="{A290F41E-97EB-464A-9DB7-E48FC4A2B888}" srcOrd="2" destOrd="0" parTransId="{39801794-C9E3-4494-BE3E-57B78FD43A82}" sibTransId="{36D76CA6-87EC-4BE7-80CA-3AA7726D1A0A}"/>
    <dgm:cxn modelId="{9BD1A04A-ED3E-4E1A-8694-3AC0B2B9A610}" srcId="{51F9359C-4685-4F65-8F34-32B9011D93C7}" destId="{91E8AC69-CC5C-40A2-B64B-CBF31C59441B}" srcOrd="1" destOrd="0" parTransId="{F78124D0-F211-455B-BA2B-348863431B14}" sibTransId="{5A813A7E-97F2-4F62-A4D8-3F9A7776382C}"/>
    <dgm:cxn modelId="{B33E276E-4E9A-4682-9692-E5CD2BCD5AEB}" type="presOf" srcId="{5B14B8C8-9C72-4095-93AE-F0EC08AD5996}" destId="{B7C803B0-9967-4F46-B5C9-07AC09F409DE}" srcOrd="0" destOrd="0" presId="urn:microsoft.com/office/officeart/2005/8/layout/hierarchy6"/>
    <dgm:cxn modelId="{4C7E034F-2EC8-4310-8BB8-65FC0AFD475D}" srcId="{EB652165-5B6B-43D7-8668-14D2B48A85F4}" destId="{B2EA3D28-CD84-44A6-969E-CD6D029CE60D}" srcOrd="0" destOrd="0" parTransId="{56E67C8C-AD89-4AC4-8E11-E3E565129AE1}" sibTransId="{433DC28A-6C34-4A76-A005-500B58D8B4F7}"/>
    <dgm:cxn modelId="{5A4F1052-E451-4D80-B25A-D9B194135B76}" srcId="{131CAAB5-300A-4A73-B1FE-62ACC0D0228C}" destId="{D286CE09-8515-4D9E-A316-8EDAF8147855}" srcOrd="1" destOrd="0" parTransId="{F8854C7D-249D-4B3D-AAC3-A66D82A24E53}" sibTransId="{4DC5D0E7-0F88-4616-9BD6-E5A34285F9C7}"/>
    <dgm:cxn modelId="{C922AF77-49B2-4DF6-9E71-2D9433909F45}" type="presOf" srcId="{131CAAB5-300A-4A73-B1FE-62ACC0D0228C}" destId="{7DAD9B56-9C14-48E7-BD1D-CE610401FB14}" srcOrd="0" destOrd="0" presId="urn:microsoft.com/office/officeart/2005/8/layout/hierarchy6"/>
    <dgm:cxn modelId="{A3E61759-7017-4D78-BFC1-FF1FA2FC5ADD}" type="presOf" srcId="{AD403FB8-64FB-4B4B-AB60-3712B2C4F1D5}" destId="{6665A10C-03C0-443E-8505-2BD5A0ACAFF8}" srcOrd="0" destOrd="0" presId="urn:microsoft.com/office/officeart/2005/8/layout/hierarchy6"/>
    <dgm:cxn modelId="{A97E9E79-7986-4078-8708-06DA484DD1E1}" type="presOf" srcId="{C90D8149-1C42-4314-B022-607CB75636C1}" destId="{4F6B0985-A671-49E1-8EF7-64C356FA112C}" srcOrd="0" destOrd="0" presId="urn:microsoft.com/office/officeart/2005/8/layout/hierarchy6"/>
    <dgm:cxn modelId="{6D2C245A-13CB-4DFA-9070-F53A15A28746}" type="presOf" srcId="{93BBC2D4-ADDB-4C0C-ACB8-938DBB36DFFE}" destId="{2A1F38F4-975E-4F33-B1F7-787849CEE759}" srcOrd="0" destOrd="0" presId="urn:microsoft.com/office/officeart/2005/8/layout/hierarchy6"/>
    <dgm:cxn modelId="{C25E4285-294F-4155-A111-70A6FC5817DA}" type="presOf" srcId="{76BDBBB1-1DF1-46F5-B483-51FB7CE444D1}" destId="{77B56F29-CD89-486C-8AE0-6A845034ED2C}" srcOrd="0" destOrd="0" presId="urn:microsoft.com/office/officeart/2005/8/layout/hierarchy6"/>
    <dgm:cxn modelId="{0B972286-F7FA-4A8F-A76C-B79A9EF59EF0}" srcId="{131CAAB5-300A-4A73-B1FE-62ACC0D0228C}" destId="{4148E005-2AB5-4E55-BFBC-E8042CAF359B}" srcOrd="0" destOrd="0" parTransId="{42B85979-F03D-4FE0-95AA-A40FCBD4C14D}" sibTransId="{1060BA1A-4CB6-4601-AAC0-6D78D24C9C18}"/>
    <dgm:cxn modelId="{BD8EFE8C-6F34-4642-A8E3-3B8C2B85F0AC}" srcId="{CBD67152-FAC4-4E63-BCB6-FD3818F49848}" destId="{131CAAB5-300A-4A73-B1FE-62ACC0D0228C}" srcOrd="1" destOrd="0" parTransId="{C607D12E-0E35-433E-AD99-1F9AD01CD083}" sibTransId="{021238DE-8157-4399-A332-7EC42A519243}"/>
    <dgm:cxn modelId="{D4050A8F-C8D5-4422-9FC8-326965D02CA4}" type="presOf" srcId="{623925B5-E8C5-4CEA-8A0D-5267810A22AC}" destId="{62E107DE-895F-41D9-AB90-552252DAFC3A}" srcOrd="0" destOrd="0" presId="urn:microsoft.com/office/officeart/2005/8/layout/hierarchy6"/>
    <dgm:cxn modelId="{10E7AAA0-3781-4AF8-8FAA-5DF614CB3C83}" type="presOf" srcId="{F8854C7D-249D-4B3D-AAC3-A66D82A24E53}" destId="{F522396B-2E5F-436C-A1BA-2347B1BD2EE3}" srcOrd="0" destOrd="0" presId="urn:microsoft.com/office/officeart/2005/8/layout/hierarchy6"/>
    <dgm:cxn modelId="{80C3C2A0-1A1F-4188-B24F-EF4715D54403}" srcId="{B2EA3D28-CD84-44A6-969E-CD6D029CE60D}" destId="{C90D8149-1C42-4314-B022-607CB75636C1}" srcOrd="1" destOrd="0" parTransId="{8EED6AD2-B16B-4E69-9630-3509CCD63BC4}" sibTransId="{19E00388-0AA1-4BC1-B58B-16B7A0F5DA3A}"/>
    <dgm:cxn modelId="{8EBD4FA6-7CD5-4643-B582-17A16A57A961}" type="presOf" srcId="{EB652165-5B6B-43D7-8668-14D2B48A85F4}" destId="{AA43A575-4399-4E97-AFF3-641F4CF9ADB7}" srcOrd="0" destOrd="0" presId="urn:microsoft.com/office/officeart/2005/8/layout/hierarchy6"/>
    <dgm:cxn modelId="{6AC3C6A8-59B4-4E58-BC98-D071E9997344}" type="presOf" srcId="{F78124D0-F211-455B-BA2B-348863431B14}" destId="{EFC9E341-79D1-4C68-8E78-8A1FE819FEF5}" srcOrd="0" destOrd="0" presId="urn:microsoft.com/office/officeart/2005/8/layout/hierarchy6"/>
    <dgm:cxn modelId="{92D203B6-58D0-46A3-85A4-901B1CDA91B8}" srcId="{51F9359C-4685-4F65-8F34-32B9011D93C7}" destId="{4566E829-77DB-47D7-9B5E-E71F95B47FFA}" srcOrd="0" destOrd="0" parTransId="{9C117271-4853-4A19-80A9-7E7BBA77840C}" sibTransId="{BF68DC32-EF0D-46C9-AF35-E24BF2EAA33A}"/>
    <dgm:cxn modelId="{8C5638BC-81F8-4DDC-8248-40530B80C5B9}" type="presOf" srcId="{39801794-C9E3-4494-BE3E-57B78FD43A82}" destId="{94B531DA-2752-46DF-AB40-2850CE64C94C}" srcOrd="0" destOrd="0" presId="urn:microsoft.com/office/officeart/2005/8/layout/hierarchy6"/>
    <dgm:cxn modelId="{8D5B7BC3-6D0B-4FCC-84B7-F5F63E0EC866}" type="presOf" srcId="{91E8AC69-CC5C-40A2-B64B-CBF31C59441B}" destId="{8B0A0732-04A9-4E90-ACB6-571715C7423F}" srcOrd="0" destOrd="0" presId="urn:microsoft.com/office/officeart/2005/8/layout/hierarchy6"/>
    <dgm:cxn modelId="{5D5C45C5-EF2F-4535-9479-448EE1C8FF75}" type="presOf" srcId="{D286CE09-8515-4D9E-A316-8EDAF8147855}" destId="{61B5E7E1-65AD-4C5C-B5AB-5C1893C6BC3D}" srcOrd="0" destOrd="0" presId="urn:microsoft.com/office/officeart/2005/8/layout/hierarchy6"/>
    <dgm:cxn modelId="{108411CA-BE30-463A-91E5-9016EFFA58F0}" type="presOf" srcId="{C607D12E-0E35-433E-AD99-1F9AD01CD083}" destId="{93FE2C07-5FF7-415A-9591-27B3C8779631}" srcOrd="0" destOrd="0" presId="urn:microsoft.com/office/officeart/2005/8/layout/hierarchy6"/>
    <dgm:cxn modelId="{D0CC66DB-EF36-4563-8021-6928467C45EE}" type="presOf" srcId="{51F9359C-4685-4F65-8F34-32B9011D93C7}" destId="{730C9488-2677-45D4-A7F2-532A277931F1}" srcOrd="0" destOrd="0" presId="urn:microsoft.com/office/officeart/2005/8/layout/hierarchy6"/>
    <dgm:cxn modelId="{039905DF-2466-4F53-AA3D-7403FD92121A}" srcId="{CBD67152-FAC4-4E63-BCB6-FD3818F49848}" destId="{AD403FB8-64FB-4B4B-AB60-3712B2C4F1D5}" srcOrd="3" destOrd="0" parTransId="{93BBC2D4-ADDB-4C0C-ACB8-938DBB36DFFE}" sibTransId="{A3DB53E4-8238-442F-BB84-B1700369C8EF}"/>
    <dgm:cxn modelId="{677AA7FA-9315-4660-98B4-3C573E39A944}" srcId="{CBD67152-FAC4-4E63-BCB6-FD3818F49848}" destId="{60F824C3-F1FA-4DB1-8D4D-8A6DA463D1C6}" srcOrd="0" destOrd="0" parTransId="{76BDBBB1-1DF1-46F5-B483-51FB7CE444D1}" sibTransId="{03B37100-57AA-48CC-B623-5B7AE93B33FF}"/>
    <dgm:cxn modelId="{6EFD052B-007E-41CA-BE28-04E53D274863}" type="presParOf" srcId="{AA43A575-4399-4E97-AFF3-641F4CF9ADB7}" destId="{EBAE496C-7D8D-4691-9C26-A840FC3D8538}" srcOrd="0" destOrd="0" presId="urn:microsoft.com/office/officeart/2005/8/layout/hierarchy6"/>
    <dgm:cxn modelId="{3F303E31-2DB9-494F-8BC5-0D1FB675B035}" type="presParOf" srcId="{EBAE496C-7D8D-4691-9C26-A840FC3D8538}" destId="{44018831-8A9B-44B3-B823-A68534A90112}" srcOrd="0" destOrd="0" presId="urn:microsoft.com/office/officeart/2005/8/layout/hierarchy6"/>
    <dgm:cxn modelId="{8981B363-C737-427C-933A-E2EF8EBDDD21}" type="presParOf" srcId="{44018831-8A9B-44B3-B823-A68534A90112}" destId="{8D263284-EDAE-45E1-AACA-4E503D4633E6}" srcOrd="0" destOrd="0" presId="urn:microsoft.com/office/officeart/2005/8/layout/hierarchy6"/>
    <dgm:cxn modelId="{A894FACF-6EFE-48BA-AFBF-5C4603D22C97}" type="presParOf" srcId="{8D263284-EDAE-45E1-AACA-4E503D4633E6}" destId="{614872F2-5C47-44AB-885E-4EC986AD3132}" srcOrd="0" destOrd="0" presId="urn:microsoft.com/office/officeart/2005/8/layout/hierarchy6"/>
    <dgm:cxn modelId="{12EDE687-400C-4F7B-9143-E2340EBA4735}" type="presParOf" srcId="{8D263284-EDAE-45E1-AACA-4E503D4633E6}" destId="{59976229-7274-4A16-81E7-DC137A41D728}" srcOrd="1" destOrd="0" presId="urn:microsoft.com/office/officeart/2005/8/layout/hierarchy6"/>
    <dgm:cxn modelId="{F9F68AD6-3157-48AC-AD5E-441E3F37BD43}" type="presParOf" srcId="{59976229-7274-4A16-81E7-DC137A41D728}" destId="{A38910FC-7C8B-4A78-8F48-C08DBF700D0A}" srcOrd="0" destOrd="0" presId="urn:microsoft.com/office/officeart/2005/8/layout/hierarchy6"/>
    <dgm:cxn modelId="{95B5479A-22A7-420C-AB12-B13228CE54D8}" type="presParOf" srcId="{59976229-7274-4A16-81E7-DC137A41D728}" destId="{A87A6F2B-C5C8-401D-96F0-BD42C5AEF302}" srcOrd="1" destOrd="0" presId="urn:microsoft.com/office/officeart/2005/8/layout/hierarchy6"/>
    <dgm:cxn modelId="{BD35D955-9CD0-4663-A21F-D4F3E2A74C52}" type="presParOf" srcId="{A87A6F2B-C5C8-401D-96F0-BD42C5AEF302}" destId="{730C9488-2677-45D4-A7F2-532A277931F1}" srcOrd="0" destOrd="0" presId="urn:microsoft.com/office/officeart/2005/8/layout/hierarchy6"/>
    <dgm:cxn modelId="{ACCD57F4-80BF-4A8A-A086-76A584981613}" type="presParOf" srcId="{A87A6F2B-C5C8-401D-96F0-BD42C5AEF302}" destId="{D89A57A3-105B-48EE-8703-79A847CAE061}" srcOrd="1" destOrd="0" presId="urn:microsoft.com/office/officeart/2005/8/layout/hierarchy6"/>
    <dgm:cxn modelId="{B20B8948-521C-41B3-8C01-86DCDE60E661}" type="presParOf" srcId="{D89A57A3-105B-48EE-8703-79A847CAE061}" destId="{FA459D05-3665-4E93-A8AD-D0B690E43217}" srcOrd="0" destOrd="0" presId="urn:microsoft.com/office/officeart/2005/8/layout/hierarchy6"/>
    <dgm:cxn modelId="{5BC9B951-F63A-46DE-A93D-BBB91C1F8716}" type="presParOf" srcId="{D89A57A3-105B-48EE-8703-79A847CAE061}" destId="{CF538B43-47D4-4EB3-A095-05543552D315}" srcOrd="1" destOrd="0" presId="urn:microsoft.com/office/officeart/2005/8/layout/hierarchy6"/>
    <dgm:cxn modelId="{F817F5CF-FB7F-4107-BFA3-C0041D5BBAF4}" type="presParOf" srcId="{CF538B43-47D4-4EB3-A095-05543552D315}" destId="{B5C8E705-0C5B-47D4-B0C4-4E04592E18DC}" srcOrd="0" destOrd="0" presId="urn:microsoft.com/office/officeart/2005/8/layout/hierarchy6"/>
    <dgm:cxn modelId="{7AA91C04-C953-47CC-97E2-16BF2A0BE376}" type="presParOf" srcId="{CF538B43-47D4-4EB3-A095-05543552D315}" destId="{186ADA6F-2C4B-4B11-BA51-6209EB463586}" srcOrd="1" destOrd="0" presId="urn:microsoft.com/office/officeart/2005/8/layout/hierarchy6"/>
    <dgm:cxn modelId="{7E8452D5-760E-4948-B756-3EC3B267B1AB}" type="presParOf" srcId="{D89A57A3-105B-48EE-8703-79A847CAE061}" destId="{EFC9E341-79D1-4C68-8E78-8A1FE819FEF5}" srcOrd="2" destOrd="0" presId="urn:microsoft.com/office/officeart/2005/8/layout/hierarchy6"/>
    <dgm:cxn modelId="{A51B0D11-759C-4E5D-A6CA-65B85EEDBC1C}" type="presParOf" srcId="{D89A57A3-105B-48EE-8703-79A847CAE061}" destId="{AE39082B-7250-4FB0-9794-CAF116C73047}" srcOrd="3" destOrd="0" presId="urn:microsoft.com/office/officeart/2005/8/layout/hierarchy6"/>
    <dgm:cxn modelId="{FB45E1A4-B4E8-4169-812E-0A675DAE8684}" type="presParOf" srcId="{AE39082B-7250-4FB0-9794-CAF116C73047}" destId="{8B0A0732-04A9-4E90-ACB6-571715C7423F}" srcOrd="0" destOrd="0" presId="urn:microsoft.com/office/officeart/2005/8/layout/hierarchy6"/>
    <dgm:cxn modelId="{6BC7DC95-B35A-4E55-8E1C-7F081757FF29}" type="presParOf" srcId="{AE39082B-7250-4FB0-9794-CAF116C73047}" destId="{AD653C9F-585E-4A35-AC1D-032BE93412F7}" srcOrd="1" destOrd="0" presId="urn:microsoft.com/office/officeart/2005/8/layout/hierarchy6"/>
    <dgm:cxn modelId="{BC3BB463-40BE-4031-996C-2C781BC79D4A}" type="presParOf" srcId="{59976229-7274-4A16-81E7-DC137A41D728}" destId="{F880C497-1E73-4C80-B2FA-16133481DD19}" srcOrd="2" destOrd="0" presId="urn:microsoft.com/office/officeart/2005/8/layout/hierarchy6"/>
    <dgm:cxn modelId="{C5761D55-52FC-4ACD-86CA-ADC22D0F5FDA}" type="presParOf" srcId="{59976229-7274-4A16-81E7-DC137A41D728}" destId="{D2D715F4-0BF7-4496-A21C-AB175F41BB25}" srcOrd="3" destOrd="0" presId="urn:microsoft.com/office/officeart/2005/8/layout/hierarchy6"/>
    <dgm:cxn modelId="{95F81535-C85B-4B8A-8D5A-AF8F7AA05CF2}" type="presParOf" srcId="{D2D715F4-0BF7-4496-A21C-AB175F41BB25}" destId="{4F6B0985-A671-49E1-8EF7-64C356FA112C}" srcOrd="0" destOrd="0" presId="urn:microsoft.com/office/officeart/2005/8/layout/hierarchy6"/>
    <dgm:cxn modelId="{FAC13D1A-0AC7-4B2F-AB17-75A937AE93EA}" type="presParOf" srcId="{D2D715F4-0BF7-4496-A21C-AB175F41BB25}" destId="{0C162F68-E2D2-41C5-9568-79BE7169601D}" srcOrd="1" destOrd="0" presId="urn:microsoft.com/office/officeart/2005/8/layout/hierarchy6"/>
    <dgm:cxn modelId="{9429C8BE-0CBC-4038-8D6E-8FF254DDD9ED}" type="presParOf" srcId="{59976229-7274-4A16-81E7-DC137A41D728}" destId="{B93C148A-7F60-4419-AC1B-A055D212AA47}" srcOrd="4" destOrd="0" presId="urn:microsoft.com/office/officeart/2005/8/layout/hierarchy6"/>
    <dgm:cxn modelId="{32B9FB26-417D-4373-9E20-730F1EC22852}" type="presParOf" srcId="{59976229-7274-4A16-81E7-DC137A41D728}" destId="{0C01F50C-4CB2-4ABC-8FB1-6D69095428AC}" srcOrd="5" destOrd="0" presId="urn:microsoft.com/office/officeart/2005/8/layout/hierarchy6"/>
    <dgm:cxn modelId="{02236E86-B699-40AF-A2EF-0CF4363441E1}" type="presParOf" srcId="{0C01F50C-4CB2-4ABC-8FB1-6D69095428AC}" destId="{4E940010-353E-4C67-8A2B-58125100A344}" srcOrd="0" destOrd="0" presId="urn:microsoft.com/office/officeart/2005/8/layout/hierarchy6"/>
    <dgm:cxn modelId="{14E69FE6-50AF-4472-821D-C015C0DB96F2}" type="presParOf" srcId="{0C01F50C-4CB2-4ABC-8FB1-6D69095428AC}" destId="{41EF7F68-6FEF-4381-B9D2-3106ED350160}" srcOrd="1" destOrd="0" presId="urn:microsoft.com/office/officeart/2005/8/layout/hierarchy6"/>
    <dgm:cxn modelId="{FEAC11E8-2BB9-49D4-BF1C-65CE88F9CB52}" type="presParOf" srcId="{41EF7F68-6FEF-4381-B9D2-3106ED350160}" destId="{77B56F29-CD89-486C-8AE0-6A845034ED2C}" srcOrd="0" destOrd="0" presId="urn:microsoft.com/office/officeart/2005/8/layout/hierarchy6"/>
    <dgm:cxn modelId="{5E307AD4-F3B0-4E2D-B09A-EB706926DB61}" type="presParOf" srcId="{41EF7F68-6FEF-4381-B9D2-3106ED350160}" destId="{EE3B1450-2116-4CC9-BB93-3A40255CDE52}" srcOrd="1" destOrd="0" presId="urn:microsoft.com/office/officeart/2005/8/layout/hierarchy6"/>
    <dgm:cxn modelId="{5B34A9B9-C11D-4764-81B0-4638F4FE7FB9}" type="presParOf" srcId="{EE3B1450-2116-4CC9-BB93-3A40255CDE52}" destId="{8645E65F-2A3D-45F7-AA26-AAAF7FE2B09A}" srcOrd="0" destOrd="0" presId="urn:microsoft.com/office/officeart/2005/8/layout/hierarchy6"/>
    <dgm:cxn modelId="{2C2FC965-FE31-4104-80B7-AF410B9AF80B}" type="presParOf" srcId="{EE3B1450-2116-4CC9-BB93-3A40255CDE52}" destId="{D00815ED-EE65-46A0-AFB7-DA8E3332AA23}" srcOrd="1" destOrd="0" presId="urn:microsoft.com/office/officeart/2005/8/layout/hierarchy6"/>
    <dgm:cxn modelId="{861B3E7E-D8A8-4A4D-8AD2-04515BC591AA}" type="presParOf" srcId="{41EF7F68-6FEF-4381-B9D2-3106ED350160}" destId="{93FE2C07-5FF7-415A-9591-27B3C8779631}" srcOrd="2" destOrd="0" presId="urn:microsoft.com/office/officeart/2005/8/layout/hierarchy6"/>
    <dgm:cxn modelId="{34A4E655-44F1-44A4-B1B6-F052827616D0}" type="presParOf" srcId="{41EF7F68-6FEF-4381-B9D2-3106ED350160}" destId="{AF535176-B5F7-409A-B493-D117B382C9DD}" srcOrd="3" destOrd="0" presId="urn:microsoft.com/office/officeart/2005/8/layout/hierarchy6"/>
    <dgm:cxn modelId="{88A5C8B5-16B7-4EC2-A517-A74D024F21CC}" type="presParOf" srcId="{AF535176-B5F7-409A-B493-D117B382C9DD}" destId="{7DAD9B56-9C14-48E7-BD1D-CE610401FB14}" srcOrd="0" destOrd="0" presId="urn:microsoft.com/office/officeart/2005/8/layout/hierarchy6"/>
    <dgm:cxn modelId="{85BAA454-6245-49BC-871C-EF1274E40BA4}" type="presParOf" srcId="{AF535176-B5F7-409A-B493-D117B382C9DD}" destId="{69D3D72D-C8D7-438C-A2BF-063632607BB8}" srcOrd="1" destOrd="0" presId="urn:microsoft.com/office/officeart/2005/8/layout/hierarchy6"/>
    <dgm:cxn modelId="{CC35E4C4-6ECC-4669-825E-A049FC81D522}" type="presParOf" srcId="{69D3D72D-C8D7-438C-A2BF-063632607BB8}" destId="{714075D0-BED9-4D06-85BC-B98B30B35D81}" srcOrd="0" destOrd="0" presId="urn:microsoft.com/office/officeart/2005/8/layout/hierarchy6"/>
    <dgm:cxn modelId="{A5D211D6-C193-41E2-ABC1-C5FBC5F3FC46}" type="presParOf" srcId="{69D3D72D-C8D7-438C-A2BF-063632607BB8}" destId="{9F3011CD-6555-4550-A32C-D238524C45CB}" srcOrd="1" destOrd="0" presId="urn:microsoft.com/office/officeart/2005/8/layout/hierarchy6"/>
    <dgm:cxn modelId="{E79F0BBA-8D5B-4604-BC6F-B183E0B6B032}" type="presParOf" srcId="{9F3011CD-6555-4550-A32C-D238524C45CB}" destId="{C13645C4-5BAA-4392-86C9-1143F063B064}" srcOrd="0" destOrd="0" presId="urn:microsoft.com/office/officeart/2005/8/layout/hierarchy6"/>
    <dgm:cxn modelId="{DF26D4D5-F535-4F3F-8DE0-AFC1203FD5A1}" type="presParOf" srcId="{9F3011CD-6555-4550-A32C-D238524C45CB}" destId="{611C80F0-B508-42E0-8FA8-73DCDE2DCDE8}" srcOrd="1" destOrd="0" presId="urn:microsoft.com/office/officeart/2005/8/layout/hierarchy6"/>
    <dgm:cxn modelId="{D820F0B4-E0C5-4297-AD6D-0800AE2B8443}" type="presParOf" srcId="{69D3D72D-C8D7-438C-A2BF-063632607BB8}" destId="{F522396B-2E5F-436C-A1BA-2347B1BD2EE3}" srcOrd="2" destOrd="0" presId="urn:microsoft.com/office/officeart/2005/8/layout/hierarchy6"/>
    <dgm:cxn modelId="{C4EAE903-F0B6-445D-91B9-E96652928443}" type="presParOf" srcId="{69D3D72D-C8D7-438C-A2BF-063632607BB8}" destId="{3E617CAD-6ED4-475E-B9F7-EBC439E3B07E}" srcOrd="3" destOrd="0" presId="urn:microsoft.com/office/officeart/2005/8/layout/hierarchy6"/>
    <dgm:cxn modelId="{9C85B127-B7DE-4995-9D62-D79338E59B4E}" type="presParOf" srcId="{3E617CAD-6ED4-475E-B9F7-EBC439E3B07E}" destId="{61B5E7E1-65AD-4C5C-B5AB-5C1893C6BC3D}" srcOrd="0" destOrd="0" presId="urn:microsoft.com/office/officeart/2005/8/layout/hierarchy6"/>
    <dgm:cxn modelId="{AB1FF2D3-D986-4FC9-A722-910D642B2E58}" type="presParOf" srcId="{3E617CAD-6ED4-475E-B9F7-EBC439E3B07E}" destId="{19C7C530-8303-4C82-8D4E-7B11B9B62C8F}" srcOrd="1" destOrd="0" presId="urn:microsoft.com/office/officeart/2005/8/layout/hierarchy6"/>
    <dgm:cxn modelId="{DADD1F57-10BF-4A28-B757-67F1AF772932}" type="presParOf" srcId="{41EF7F68-6FEF-4381-B9D2-3106ED350160}" destId="{94B531DA-2752-46DF-AB40-2850CE64C94C}" srcOrd="4" destOrd="0" presId="urn:microsoft.com/office/officeart/2005/8/layout/hierarchy6"/>
    <dgm:cxn modelId="{A9BFF87A-2BEF-479E-BDDF-360D4EB75DA3}" type="presParOf" srcId="{41EF7F68-6FEF-4381-B9D2-3106ED350160}" destId="{567E7EDD-F03D-4A0E-8843-BE0093FD798E}" srcOrd="5" destOrd="0" presId="urn:microsoft.com/office/officeart/2005/8/layout/hierarchy6"/>
    <dgm:cxn modelId="{7BD08411-5755-4192-BA4A-F2EA9D751B3F}" type="presParOf" srcId="{567E7EDD-F03D-4A0E-8843-BE0093FD798E}" destId="{195E7B45-6143-464E-91F2-2B3B7DE36F7A}" srcOrd="0" destOrd="0" presId="urn:microsoft.com/office/officeart/2005/8/layout/hierarchy6"/>
    <dgm:cxn modelId="{1537A099-0CB9-4A91-A69C-B1E44C028771}" type="presParOf" srcId="{567E7EDD-F03D-4A0E-8843-BE0093FD798E}" destId="{2C5DCF9B-252F-426B-9421-37A91E9B8254}" srcOrd="1" destOrd="0" presId="urn:microsoft.com/office/officeart/2005/8/layout/hierarchy6"/>
    <dgm:cxn modelId="{AA8780EB-D93F-4ED9-B38C-38C293886279}" type="presParOf" srcId="{41EF7F68-6FEF-4381-B9D2-3106ED350160}" destId="{2A1F38F4-975E-4F33-B1F7-787849CEE759}" srcOrd="6" destOrd="0" presId="urn:microsoft.com/office/officeart/2005/8/layout/hierarchy6"/>
    <dgm:cxn modelId="{30E61390-7936-4F13-97F3-D6ADF5350D04}" type="presParOf" srcId="{41EF7F68-6FEF-4381-B9D2-3106ED350160}" destId="{E9B3226B-549F-4152-AA22-5C1F35BB3BAC}" srcOrd="7" destOrd="0" presId="urn:microsoft.com/office/officeart/2005/8/layout/hierarchy6"/>
    <dgm:cxn modelId="{2B73E2AC-4AAF-43F6-BF41-462A3634EA62}" type="presParOf" srcId="{E9B3226B-549F-4152-AA22-5C1F35BB3BAC}" destId="{6665A10C-03C0-443E-8505-2BD5A0ACAFF8}" srcOrd="0" destOrd="0" presId="urn:microsoft.com/office/officeart/2005/8/layout/hierarchy6"/>
    <dgm:cxn modelId="{3A63EE33-CB9F-4D65-9F1F-C5FE9719B629}" type="presParOf" srcId="{E9B3226B-549F-4152-AA22-5C1F35BB3BAC}" destId="{BA0E5719-94AC-4481-A8E9-61C4D637D517}" srcOrd="1" destOrd="0" presId="urn:microsoft.com/office/officeart/2005/8/layout/hierarchy6"/>
    <dgm:cxn modelId="{07413B9B-CD0E-435B-B1DF-147B328E4BE3}" type="presParOf" srcId="{59976229-7274-4A16-81E7-DC137A41D728}" destId="{B7C803B0-9967-4F46-B5C9-07AC09F409DE}" srcOrd="6" destOrd="0" presId="urn:microsoft.com/office/officeart/2005/8/layout/hierarchy6"/>
    <dgm:cxn modelId="{387663A2-FB7C-4B1D-A9AB-EF5EB4D61DEB}" type="presParOf" srcId="{59976229-7274-4A16-81E7-DC137A41D728}" destId="{5FCEA1D8-C662-40F3-AA98-9893879A34D1}" srcOrd="7" destOrd="0" presId="urn:microsoft.com/office/officeart/2005/8/layout/hierarchy6"/>
    <dgm:cxn modelId="{6A46380F-F0CA-4275-8DA0-08380C60428C}" type="presParOf" srcId="{5FCEA1D8-C662-40F3-AA98-9893879A34D1}" destId="{62E107DE-895F-41D9-AB90-552252DAFC3A}" srcOrd="0" destOrd="0" presId="urn:microsoft.com/office/officeart/2005/8/layout/hierarchy6"/>
    <dgm:cxn modelId="{671B972B-1E8A-42CD-8E5E-626E9874CA76}" type="presParOf" srcId="{5FCEA1D8-C662-40F3-AA98-9893879A34D1}" destId="{CBCD543B-23EA-47F2-B4DE-145D0EE6A194}" srcOrd="1" destOrd="0" presId="urn:microsoft.com/office/officeart/2005/8/layout/hierarchy6"/>
    <dgm:cxn modelId="{4B22CC3C-4D51-47B7-9E28-B44112A2F45F}" type="presParOf" srcId="{AA43A575-4399-4E97-AFF3-641F4CF9ADB7}" destId="{5B95554F-C3D6-4906-98AA-E9D7F67088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72F2-5C47-44AB-885E-4EC986AD3132}">
      <dsp:nvSpPr>
        <dsp:cNvPr id="0" name=""/>
        <dsp:cNvSpPr/>
      </dsp:nvSpPr>
      <dsp:spPr>
        <a:xfrm>
          <a:off x="2390606" y="330201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home</a:t>
          </a:r>
          <a:endParaRPr lang="en-US" sz="1400" b="1" kern="1200" dirty="0"/>
        </a:p>
      </dsp:txBody>
      <dsp:txXfrm>
        <a:off x="2404965" y="344560"/>
        <a:ext cx="706646" cy="461524"/>
      </dsp:txXfrm>
    </dsp:sp>
    <dsp:sp modelId="{A38910FC-7C8B-4A78-8F48-C08DBF700D0A}">
      <dsp:nvSpPr>
        <dsp:cNvPr id="0" name=""/>
        <dsp:cNvSpPr/>
      </dsp:nvSpPr>
      <dsp:spPr>
        <a:xfrm>
          <a:off x="846342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1911946" y="0"/>
              </a:moveTo>
              <a:lnTo>
                <a:pt x="1911946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C9488-2677-45D4-A7F2-532A277931F1}">
      <dsp:nvSpPr>
        <dsp:cNvPr id="0" name=""/>
        <dsp:cNvSpPr/>
      </dsp:nvSpPr>
      <dsp:spPr>
        <a:xfrm>
          <a:off x="47866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doc</a:t>
          </a:r>
          <a:endParaRPr lang="en-US" sz="1400" b="1" kern="1200" dirty="0"/>
        </a:p>
      </dsp:txBody>
      <dsp:txXfrm>
        <a:off x="493019" y="1254867"/>
        <a:ext cx="706646" cy="461524"/>
      </dsp:txXfrm>
    </dsp:sp>
    <dsp:sp modelId="{FA459D05-3665-4E93-A8AD-D0B690E43217}">
      <dsp:nvSpPr>
        <dsp:cNvPr id="0" name=""/>
        <dsp:cNvSpPr/>
      </dsp:nvSpPr>
      <dsp:spPr>
        <a:xfrm>
          <a:off x="36835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8E705-0C5B-47D4-B0C4-4E04592E18DC}">
      <dsp:nvSpPr>
        <dsp:cNvPr id="0" name=""/>
        <dsp:cNvSpPr/>
      </dsp:nvSpPr>
      <dsp:spPr>
        <a:xfrm>
          <a:off x="67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letter.doc</a:t>
          </a:r>
          <a:endParaRPr lang="en-US" sz="1400" b="1" kern="1200" dirty="0"/>
        </a:p>
      </dsp:txBody>
      <dsp:txXfrm>
        <a:off x="15032" y="2191118"/>
        <a:ext cx="706646" cy="461524"/>
      </dsp:txXfrm>
    </dsp:sp>
    <dsp:sp modelId="{EFC9E341-79D1-4C68-8E78-8A1FE819FEF5}">
      <dsp:nvSpPr>
        <dsp:cNvPr id="0" name=""/>
        <dsp:cNvSpPr/>
      </dsp:nvSpPr>
      <dsp:spPr>
        <a:xfrm>
          <a:off x="84634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A0732-04A9-4E90-ACB6-571715C7423F}">
      <dsp:nvSpPr>
        <dsp:cNvPr id="0" name=""/>
        <dsp:cNvSpPr/>
      </dsp:nvSpPr>
      <dsp:spPr>
        <a:xfrm>
          <a:off x="956646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pres.ppt</a:t>
          </a:r>
          <a:endParaRPr lang="en-US" sz="1400" b="1" kern="1200" dirty="0"/>
        </a:p>
      </dsp:txBody>
      <dsp:txXfrm>
        <a:off x="971005" y="2191118"/>
        <a:ext cx="706646" cy="461524"/>
      </dsp:txXfrm>
    </dsp:sp>
    <dsp:sp modelId="{F880C497-1E73-4C80-B2FA-16133481DD19}">
      <dsp:nvSpPr>
        <dsp:cNvPr id="0" name=""/>
        <dsp:cNvSpPr/>
      </dsp:nvSpPr>
      <dsp:spPr>
        <a:xfrm>
          <a:off x="1802315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955973" y="0"/>
              </a:moveTo>
              <a:lnTo>
                <a:pt x="955973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0985-A671-49E1-8EF7-64C356FA112C}">
      <dsp:nvSpPr>
        <dsp:cNvPr id="0" name=""/>
        <dsp:cNvSpPr/>
      </dsp:nvSpPr>
      <dsp:spPr>
        <a:xfrm>
          <a:off x="143463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README</a:t>
          </a:r>
          <a:endParaRPr lang="en-US" sz="1400" b="1" kern="1200" dirty="0"/>
        </a:p>
      </dsp:txBody>
      <dsp:txXfrm>
        <a:off x="1448992" y="1254867"/>
        <a:ext cx="706646" cy="461524"/>
      </dsp:txXfrm>
    </dsp:sp>
    <dsp:sp modelId="{B93C148A-7F60-4419-AC1B-A055D212AA47}">
      <dsp:nvSpPr>
        <dsp:cNvPr id="0" name=""/>
        <dsp:cNvSpPr/>
      </dsp:nvSpPr>
      <dsp:spPr>
        <a:xfrm>
          <a:off x="2758288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955973" y="210032"/>
              </a:lnTo>
              <a:lnTo>
                <a:pt x="955973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40010-353E-4C67-8A2B-58125100A344}">
      <dsp:nvSpPr>
        <dsp:cNvPr id="0" name=""/>
        <dsp:cNvSpPr/>
      </dsp:nvSpPr>
      <dsp:spPr>
        <a:xfrm>
          <a:off x="334658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courses</a:t>
          </a:r>
          <a:endParaRPr lang="en-US" sz="1400" b="1" kern="1200" dirty="0"/>
        </a:p>
      </dsp:txBody>
      <dsp:txXfrm>
        <a:off x="3360939" y="1254867"/>
        <a:ext cx="706646" cy="461524"/>
      </dsp:txXfrm>
    </dsp:sp>
    <dsp:sp modelId="{77B56F29-CD89-486C-8AE0-6A845034ED2C}">
      <dsp:nvSpPr>
        <dsp:cNvPr id="0" name=""/>
        <dsp:cNvSpPr/>
      </dsp:nvSpPr>
      <dsp:spPr>
        <a:xfrm>
          <a:off x="228030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1433960" y="0"/>
              </a:moveTo>
              <a:lnTo>
                <a:pt x="1433960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E65F-2A3D-45F7-AA26-AAAF7FE2B09A}">
      <dsp:nvSpPr>
        <dsp:cNvPr id="0" name=""/>
        <dsp:cNvSpPr/>
      </dsp:nvSpPr>
      <dsp:spPr>
        <a:xfrm>
          <a:off x="191262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AC2</a:t>
          </a:r>
          <a:endParaRPr lang="en-US" sz="1400" b="1" kern="1200" dirty="0"/>
        </a:p>
      </dsp:txBody>
      <dsp:txXfrm>
        <a:off x="1926979" y="2191118"/>
        <a:ext cx="706646" cy="461524"/>
      </dsp:txXfrm>
    </dsp:sp>
    <dsp:sp modelId="{93FE2C07-5FF7-415A-9591-27B3C8779631}">
      <dsp:nvSpPr>
        <dsp:cNvPr id="0" name=""/>
        <dsp:cNvSpPr/>
      </dsp:nvSpPr>
      <dsp:spPr>
        <a:xfrm>
          <a:off x="323627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9B56-9C14-48E7-BD1D-CE610401FB14}">
      <dsp:nvSpPr>
        <dsp:cNvPr id="0" name=""/>
        <dsp:cNvSpPr/>
      </dsp:nvSpPr>
      <dsp:spPr>
        <a:xfrm>
          <a:off x="286859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AP2</a:t>
          </a:r>
          <a:endParaRPr lang="en-US" sz="1400" b="1" kern="1200" dirty="0"/>
        </a:p>
      </dsp:txBody>
      <dsp:txXfrm>
        <a:off x="2882952" y="2191118"/>
        <a:ext cx="706646" cy="461524"/>
      </dsp:txXfrm>
    </dsp:sp>
    <dsp:sp modelId="{714075D0-BED9-4D06-85BC-B98B30B35D81}">
      <dsp:nvSpPr>
        <dsp:cNvPr id="0" name=""/>
        <dsp:cNvSpPr/>
      </dsp:nvSpPr>
      <dsp:spPr>
        <a:xfrm>
          <a:off x="2758289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12079"/>
              </a:lnTo>
              <a:lnTo>
                <a:pt x="0" y="212079"/>
              </a:lnTo>
              <a:lnTo>
                <a:pt x="0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45C4-5BAA-4392-86C9-1143F063B064}">
      <dsp:nvSpPr>
        <dsp:cNvPr id="0" name=""/>
        <dsp:cNvSpPr/>
      </dsp:nvSpPr>
      <dsp:spPr>
        <a:xfrm>
          <a:off x="2390606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P01.pdf</a:t>
          </a:r>
          <a:endParaRPr lang="en-US" sz="1400" b="1" kern="1200" dirty="0"/>
        </a:p>
      </dsp:txBody>
      <dsp:txXfrm>
        <a:off x="2404965" y="3105519"/>
        <a:ext cx="706646" cy="461524"/>
      </dsp:txXfrm>
    </dsp:sp>
    <dsp:sp modelId="{F522396B-2E5F-436C-A1BA-2347B1BD2EE3}">
      <dsp:nvSpPr>
        <dsp:cNvPr id="0" name=""/>
        <dsp:cNvSpPr/>
      </dsp:nvSpPr>
      <dsp:spPr>
        <a:xfrm>
          <a:off x="3236275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79"/>
              </a:lnTo>
              <a:lnTo>
                <a:pt x="477986" y="212079"/>
              </a:lnTo>
              <a:lnTo>
                <a:pt x="477986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5E7E1-65AD-4C5C-B5AB-5C1893C6BC3D}">
      <dsp:nvSpPr>
        <dsp:cNvPr id="0" name=""/>
        <dsp:cNvSpPr/>
      </dsp:nvSpPr>
      <dsp:spPr>
        <a:xfrm>
          <a:off x="3346580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P02.pdf</a:t>
          </a:r>
          <a:endParaRPr lang="en-US" sz="1400" b="1" kern="1200" dirty="0"/>
        </a:p>
      </dsp:txBody>
      <dsp:txXfrm>
        <a:off x="3360939" y="3105519"/>
        <a:ext cx="706646" cy="461524"/>
      </dsp:txXfrm>
    </dsp:sp>
    <dsp:sp modelId="{94B531DA-2752-46DF-AB40-2850CE64C94C}">
      <dsp:nvSpPr>
        <dsp:cNvPr id="0" name=""/>
        <dsp:cNvSpPr/>
      </dsp:nvSpPr>
      <dsp:spPr>
        <a:xfrm>
          <a:off x="371426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E7B45-6143-464E-91F2-2B3B7DE36F7A}">
      <dsp:nvSpPr>
        <dsp:cNvPr id="0" name=""/>
        <dsp:cNvSpPr/>
      </dsp:nvSpPr>
      <dsp:spPr>
        <a:xfrm>
          <a:off x="3824567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COM</a:t>
          </a:r>
          <a:endParaRPr lang="en-US" sz="1400" b="1" kern="1200" dirty="0"/>
        </a:p>
      </dsp:txBody>
      <dsp:txXfrm>
        <a:off x="3838926" y="2191118"/>
        <a:ext cx="706646" cy="461524"/>
      </dsp:txXfrm>
    </dsp:sp>
    <dsp:sp modelId="{2A1F38F4-975E-4F33-B1F7-787849CEE759}">
      <dsp:nvSpPr>
        <dsp:cNvPr id="0" name=""/>
        <dsp:cNvSpPr/>
      </dsp:nvSpPr>
      <dsp:spPr>
        <a:xfrm>
          <a:off x="371426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1433960" y="223004"/>
              </a:lnTo>
              <a:lnTo>
                <a:pt x="143396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A10C-03C0-443E-8505-2BD5A0ACAFF8}">
      <dsp:nvSpPr>
        <dsp:cNvPr id="0" name=""/>
        <dsp:cNvSpPr/>
      </dsp:nvSpPr>
      <dsp:spPr>
        <a:xfrm>
          <a:off x="478054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PIE1</a:t>
          </a:r>
          <a:endParaRPr lang="en-US" sz="1400" b="1" kern="1200" dirty="0"/>
        </a:p>
      </dsp:txBody>
      <dsp:txXfrm>
        <a:off x="4794899" y="2191118"/>
        <a:ext cx="706646" cy="461524"/>
      </dsp:txXfrm>
    </dsp:sp>
    <dsp:sp modelId="{B7C803B0-9967-4F46-B5C9-07AC09F409DE}">
      <dsp:nvSpPr>
        <dsp:cNvPr id="0" name=""/>
        <dsp:cNvSpPr/>
      </dsp:nvSpPr>
      <dsp:spPr>
        <a:xfrm>
          <a:off x="2758288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1911946" y="210032"/>
              </a:lnTo>
              <a:lnTo>
                <a:pt x="1911946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07DE-895F-41D9-AB90-552252DAFC3A}">
      <dsp:nvSpPr>
        <dsp:cNvPr id="0" name=""/>
        <dsp:cNvSpPr/>
      </dsp:nvSpPr>
      <dsp:spPr>
        <a:xfrm>
          <a:off x="430255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index.txt</a:t>
          </a:r>
          <a:endParaRPr lang="en-US" sz="1400" b="1" kern="1200" dirty="0"/>
        </a:p>
      </dsp:txBody>
      <dsp:txXfrm>
        <a:off x="4316912" y="1254867"/>
        <a:ext cx="706646" cy="461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72F2-5C47-44AB-885E-4EC986AD3132}">
      <dsp:nvSpPr>
        <dsp:cNvPr id="0" name=""/>
        <dsp:cNvSpPr/>
      </dsp:nvSpPr>
      <dsp:spPr>
        <a:xfrm>
          <a:off x="2390606" y="330201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home</a:t>
          </a:r>
          <a:endParaRPr lang="en-US" sz="1400" b="1" kern="1200" dirty="0"/>
        </a:p>
      </dsp:txBody>
      <dsp:txXfrm>
        <a:off x="2404965" y="344560"/>
        <a:ext cx="706646" cy="461524"/>
      </dsp:txXfrm>
    </dsp:sp>
    <dsp:sp modelId="{A38910FC-7C8B-4A78-8F48-C08DBF700D0A}">
      <dsp:nvSpPr>
        <dsp:cNvPr id="0" name=""/>
        <dsp:cNvSpPr/>
      </dsp:nvSpPr>
      <dsp:spPr>
        <a:xfrm>
          <a:off x="846342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1911946" y="0"/>
              </a:moveTo>
              <a:lnTo>
                <a:pt x="1911946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C9488-2677-45D4-A7F2-532A277931F1}">
      <dsp:nvSpPr>
        <dsp:cNvPr id="0" name=""/>
        <dsp:cNvSpPr/>
      </dsp:nvSpPr>
      <dsp:spPr>
        <a:xfrm>
          <a:off x="47866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doc</a:t>
          </a:r>
          <a:endParaRPr lang="en-US" sz="1400" b="1" kern="1200" dirty="0"/>
        </a:p>
      </dsp:txBody>
      <dsp:txXfrm>
        <a:off x="493019" y="1254867"/>
        <a:ext cx="706646" cy="461524"/>
      </dsp:txXfrm>
    </dsp:sp>
    <dsp:sp modelId="{FA459D05-3665-4E93-A8AD-D0B690E43217}">
      <dsp:nvSpPr>
        <dsp:cNvPr id="0" name=""/>
        <dsp:cNvSpPr/>
      </dsp:nvSpPr>
      <dsp:spPr>
        <a:xfrm>
          <a:off x="36835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8E705-0C5B-47D4-B0C4-4E04592E18DC}">
      <dsp:nvSpPr>
        <dsp:cNvPr id="0" name=""/>
        <dsp:cNvSpPr/>
      </dsp:nvSpPr>
      <dsp:spPr>
        <a:xfrm>
          <a:off x="67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letter.doc</a:t>
          </a:r>
          <a:endParaRPr lang="en-US" sz="1400" b="1" kern="1200" dirty="0"/>
        </a:p>
      </dsp:txBody>
      <dsp:txXfrm>
        <a:off x="15032" y="2191118"/>
        <a:ext cx="706646" cy="461524"/>
      </dsp:txXfrm>
    </dsp:sp>
    <dsp:sp modelId="{EFC9E341-79D1-4C68-8E78-8A1FE819FEF5}">
      <dsp:nvSpPr>
        <dsp:cNvPr id="0" name=""/>
        <dsp:cNvSpPr/>
      </dsp:nvSpPr>
      <dsp:spPr>
        <a:xfrm>
          <a:off x="84634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A0732-04A9-4E90-ACB6-571715C7423F}">
      <dsp:nvSpPr>
        <dsp:cNvPr id="0" name=""/>
        <dsp:cNvSpPr/>
      </dsp:nvSpPr>
      <dsp:spPr>
        <a:xfrm>
          <a:off x="956646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pres.ppt</a:t>
          </a:r>
          <a:endParaRPr lang="en-US" sz="1400" b="1" kern="1200" dirty="0"/>
        </a:p>
      </dsp:txBody>
      <dsp:txXfrm>
        <a:off x="971005" y="2191118"/>
        <a:ext cx="706646" cy="461524"/>
      </dsp:txXfrm>
    </dsp:sp>
    <dsp:sp modelId="{F880C497-1E73-4C80-B2FA-16133481DD19}">
      <dsp:nvSpPr>
        <dsp:cNvPr id="0" name=""/>
        <dsp:cNvSpPr/>
      </dsp:nvSpPr>
      <dsp:spPr>
        <a:xfrm>
          <a:off x="1802315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955973" y="0"/>
              </a:moveTo>
              <a:lnTo>
                <a:pt x="955973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0985-A671-49E1-8EF7-64C356FA112C}">
      <dsp:nvSpPr>
        <dsp:cNvPr id="0" name=""/>
        <dsp:cNvSpPr/>
      </dsp:nvSpPr>
      <dsp:spPr>
        <a:xfrm>
          <a:off x="143463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README</a:t>
          </a:r>
          <a:endParaRPr lang="en-US" sz="1400" b="1" kern="1200" dirty="0"/>
        </a:p>
      </dsp:txBody>
      <dsp:txXfrm>
        <a:off x="1448992" y="1254867"/>
        <a:ext cx="706646" cy="461524"/>
      </dsp:txXfrm>
    </dsp:sp>
    <dsp:sp modelId="{B93C148A-7F60-4419-AC1B-A055D212AA47}">
      <dsp:nvSpPr>
        <dsp:cNvPr id="0" name=""/>
        <dsp:cNvSpPr/>
      </dsp:nvSpPr>
      <dsp:spPr>
        <a:xfrm>
          <a:off x="2758288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955973" y="210032"/>
              </a:lnTo>
              <a:lnTo>
                <a:pt x="955973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40010-353E-4C67-8A2B-58125100A344}">
      <dsp:nvSpPr>
        <dsp:cNvPr id="0" name=""/>
        <dsp:cNvSpPr/>
      </dsp:nvSpPr>
      <dsp:spPr>
        <a:xfrm>
          <a:off x="334658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courses</a:t>
          </a:r>
          <a:endParaRPr lang="en-US" sz="1400" b="1" kern="1200" dirty="0"/>
        </a:p>
      </dsp:txBody>
      <dsp:txXfrm>
        <a:off x="3360939" y="1254867"/>
        <a:ext cx="706646" cy="461524"/>
      </dsp:txXfrm>
    </dsp:sp>
    <dsp:sp modelId="{77B56F29-CD89-486C-8AE0-6A845034ED2C}">
      <dsp:nvSpPr>
        <dsp:cNvPr id="0" name=""/>
        <dsp:cNvSpPr/>
      </dsp:nvSpPr>
      <dsp:spPr>
        <a:xfrm>
          <a:off x="228030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1433960" y="0"/>
              </a:moveTo>
              <a:lnTo>
                <a:pt x="1433960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E65F-2A3D-45F7-AA26-AAAF7FE2B09A}">
      <dsp:nvSpPr>
        <dsp:cNvPr id="0" name=""/>
        <dsp:cNvSpPr/>
      </dsp:nvSpPr>
      <dsp:spPr>
        <a:xfrm>
          <a:off x="191262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AC2</a:t>
          </a:r>
          <a:endParaRPr lang="en-US" sz="1400" b="1" kern="1200" dirty="0"/>
        </a:p>
      </dsp:txBody>
      <dsp:txXfrm>
        <a:off x="1926979" y="2191118"/>
        <a:ext cx="706646" cy="461524"/>
      </dsp:txXfrm>
    </dsp:sp>
    <dsp:sp modelId="{93FE2C07-5FF7-415A-9591-27B3C8779631}">
      <dsp:nvSpPr>
        <dsp:cNvPr id="0" name=""/>
        <dsp:cNvSpPr/>
      </dsp:nvSpPr>
      <dsp:spPr>
        <a:xfrm>
          <a:off x="323627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9B56-9C14-48E7-BD1D-CE610401FB14}">
      <dsp:nvSpPr>
        <dsp:cNvPr id="0" name=""/>
        <dsp:cNvSpPr/>
      </dsp:nvSpPr>
      <dsp:spPr>
        <a:xfrm>
          <a:off x="286859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AP2</a:t>
          </a:r>
          <a:endParaRPr lang="en-US" sz="1400" b="1" kern="1200" dirty="0"/>
        </a:p>
      </dsp:txBody>
      <dsp:txXfrm>
        <a:off x="2882952" y="2191118"/>
        <a:ext cx="706646" cy="461524"/>
      </dsp:txXfrm>
    </dsp:sp>
    <dsp:sp modelId="{714075D0-BED9-4D06-85BC-B98B30B35D81}">
      <dsp:nvSpPr>
        <dsp:cNvPr id="0" name=""/>
        <dsp:cNvSpPr/>
      </dsp:nvSpPr>
      <dsp:spPr>
        <a:xfrm>
          <a:off x="2758289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12079"/>
              </a:lnTo>
              <a:lnTo>
                <a:pt x="0" y="212079"/>
              </a:lnTo>
              <a:lnTo>
                <a:pt x="0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45C4-5BAA-4392-86C9-1143F063B064}">
      <dsp:nvSpPr>
        <dsp:cNvPr id="0" name=""/>
        <dsp:cNvSpPr/>
      </dsp:nvSpPr>
      <dsp:spPr>
        <a:xfrm>
          <a:off x="2390606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P01.pdf</a:t>
          </a:r>
          <a:endParaRPr lang="en-US" sz="1400" b="1" kern="1200" dirty="0"/>
        </a:p>
      </dsp:txBody>
      <dsp:txXfrm>
        <a:off x="2404965" y="3105519"/>
        <a:ext cx="706646" cy="461524"/>
      </dsp:txXfrm>
    </dsp:sp>
    <dsp:sp modelId="{F522396B-2E5F-436C-A1BA-2347B1BD2EE3}">
      <dsp:nvSpPr>
        <dsp:cNvPr id="0" name=""/>
        <dsp:cNvSpPr/>
      </dsp:nvSpPr>
      <dsp:spPr>
        <a:xfrm>
          <a:off x="3236275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79"/>
              </a:lnTo>
              <a:lnTo>
                <a:pt x="477986" y="212079"/>
              </a:lnTo>
              <a:lnTo>
                <a:pt x="477986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5E7E1-65AD-4C5C-B5AB-5C1893C6BC3D}">
      <dsp:nvSpPr>
        <dsp:cNvPr id="0" name=""/>
        <dsp:cNvSpPr/>
      </dsp:nvSpPr>
      <dsp:spPr>
        <a:xfrm>
          <a:off x="3346580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P02.pdf</a:t>
          </a:r>
          <a:endParaRPr lang="en-US" sz="1400" b="1" kern="1200" dirty="0"/>
        </a:p>
      </dsp:txBody>
      <dsp:txXfrm>
        <a:off x="3360939" y="3105519"/>
        <a:ext cx="706646" cy="461524"/>
      </dsp:txXfrm>
    </dsp:sp>
    <dsp:sp modelId="{94B531DA-2752-46DF-AB40-2850CE64C94C}">
      <dsp:nvSpPr>
        <dsp:cNvPr id="0" name=""/>
        <dsp:cNvSpPr/>
      </dsp:nvSpPr>
      <dsp:spPr>
        <a:xfrm>
          <a:off x="371426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E7B45-6143-464E-91F2-2B3B7DE36F7A}">
      <dsp:nvSpPr>
        <dsp:cNvPr id="0" name=""/>
        <dsp:cNvSpPr/>
      </dsp:nvSpPr>
      <dsp:spPr>
        <a:xfrm>
          <a:off x="3824567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COM</a:t>
          </a:r>
          <a:endParaRPr lang="en-US" sz="1400" b="1" kern="1200" dirty="0"/>
        </a:p>
      </dsp:txBody>
      <dsp:txXfrm>
        <a:off x="3838926" y="2191118"/>
        <a:ext cx="706646" cy="461524"/>
      </dsp:txXfrm>
    </dsp:sp>
    <dsp:sp modelId="{2A1F38F4-975E-4F33-B1F7-787849CEE759}">
      <dsp:nvSpPr>
        <dsp:cNvPr id="0" name=""/>
        <dsp:cNvSpPr/>
      </dsp:nvSpPr>
      <dsp:spPr>
        <a:xfrm>
          <a:off x="371426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1433960" y="223004"/>
              </a:lnTo>
              <a:lnTo>
                <a:pt x="143396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A10C-03C0-443E-8505-2BD5A0ACAFF8}">
      <dsp:nvSpPr>
        <dsp:cNvPr id="0" name=""/>
        <dsp:cNvSpPr/>
      </dsp:nvSpPr>
      <dsp:spPr>
        <a:xfrm>
          <a:off x="478054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PIE1</a:t>
          </a:r>
          <a:endParaRPr lang="en-US" sz="1400" b="1" kern="1200" dirty="0"/>
        </a:p>
      </dsp:txBody>
      <dsp:txXfrm>
        <a:off x="4794899" y="2191118"/>
        <a:ext cx="706646" cy="461524"/>
      </dsp:txXfrm>
    </dsp:sp>
    <dsp:sp modelId="{B7C803B0-9967-4F46-B5C9-07AC09F409DE}">
      <dsp:nvSpPr>
        <dsp:cNvPr id="0" name=""/>
        <dsp:cNvSpPr/>
      </dsp:nvSpPr>
      <dsp:spPr>
        <a:xfrm>
          <a:off x="2758288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1911946" y="210032"/>
              </a:lnTo>
              <a:lnTo>
                <a:pt x="1911946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07DE-895F-41D9-AB90-552252DAFC3A}">
      <dsp:nvSpPr>
        <dsp:cNvPr id="0" name=""/>
        <dsp:cNvSpPr/>
      </dsp:nvSpPr>
      <dsp:spPr>
        <a:xfrm>
          <a:off x="430255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index.txt</a:t>
          </a:r>
          <a:endParaRPr lang="en-US" sz="1400" b="1" kern="1200" dirty="0"/>
        </a:p>
      </dsp:txBody>
      <dsp:txXfrm>
        <a:off x="4316912" y="1254867"/>
        <a:ext cx="706646" cy="461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Trees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Image representation (quad-trees)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Image result for quad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8" y="1828800"/>
            <a:ext cx="87488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4898"/>
            <a:ext cx="7490771" cy="5384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06" y="6172200"/>
            <a:ext cx="881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http://www.simafore.com/blog/bid/94454/A-simple-explanation-of-how-entropy-fuels-a-decision-tree-model </a:t>
            </a:r>
          </a:p>
        </p:txBody>
      </p:sp>
    </p:spTree>
    <p:extLst>
      <p:ext uri="{BB962C8B-B14F-4D97-AF65-F5344CB8AC3E}">
        <p14:creationId xmlns:p14="http://schemas.microsoft.com/office/powerpoint/2010/main" val="307234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283238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Graph theory:  a tree is an undirected graph in which any two vertices are connected by exactly one path.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Recursive definition (CS). A non-empty tree T consists of:</a:t>
                </a:r>
              </a:p>
              <a:p>
                <a:pPr lvl="1"/>
                <a:r>
                  <a:rPr lang="en-US" sz="2400" dirty="0"/>
                  <a:t>a root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 list of non-empty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that hierarchically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 The list can be possibly empty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lvl="2"/>
                <a:endParaRPr lang="en-US" sz="20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2832380"/>
              </a:xfrm>
              <a:blipFill>
                <a:blip r:embed="rId2"/>
                <a:stretch>
                  <a:fillRect l="-1253" t="-2155" r="-1879" b="-183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1A178-99C2-49F1-82A2-6F4D395C99BA}"/>
              </a:ext>
            </a:extLst>
          </p:cNvPr>
          <p:cNvGrpSpPr/>
          <p:nvPr/>
        </p:nvGrpSpPr>
        <p:grpSpPr>
          <a:xfrm>
            <a:off x="1752600" y="4191000"/>
            <a:ext cx="6019800" cy="2514600"/>
            <a:chOff x="1752600" y="4038600"/>
            <a:chExt cx="6019800" cy="2514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Isosceles Triangle 7"/>
                <p:cNvSpPr/>
                <p:nvPr/>
              </p:nvSpPr>
              <p:spPr>
                <a:xfrm>
                  <a:off x="1752600" y="5029200"/>
                  <a:ext cx="990600" cy="11430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Isosceles Tri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029200"/>
                  <a:ext cx="990600" cy="1143000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/>
                <p:cNvSpPr/>
                <p:nvPr/>
              </p:nvSpPr>
              <p:spPr>
                <a:xfrm>
                  <a:off x="3505200" y="5029200"/>
                  <a:ext cx="990600" cy="914400"/>
                </a:xfrm>
                <a:prstGeom prst="triangle">
                  <a:avLst>
                    <a:gd name="adj" fmla="val 5091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Isosceles Tri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029200"/>
                  <a:ext cx="990600" cy="914400"/>
                </a:xfrm>
                <a:prstGeom prst="triangle">
                  <a:avLst>
                    <a:gd name="adj" fmla="val 50914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sosceles Triangle 9"/>
                <p:cNvSpPr/>
                <p:nvPr/>
              </p:nvSpPr>
              <p:spPr>
                <a:xfrm>
                  <a:off x="6781800" y="5029200"/>
                  <a:ext cx="990600" cy="1524000"/>
                </a:xfrm>
                <a:prstGeom prst="triangle">
                  <a:avLst>
                    <a:gd name="adj" fmla="val 4451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Isosceles Tri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5029200"/>
                  <a:ext cx="990600" cy="1524000"/>
                </a:xfrm>
                <a:prstGeom prst="triangle">
                  <a:avLst>
                    <a:gd name="adj" fmla="val 44516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7" idx="6"/>
              <a:endCxn id="8" idx="0"/>
            </p:cNvCxnSpPr>
            <p:nvPr/>
          </p:nvCxnSpPr>
          <p:spPr>
            <a:xfrm flipH="1">
              <a:off x="2247900" y="4267200"/>
              <a:ext cx="2324100" cy="762000"/>
            </a:xfrm>
            <a:prstGeom prst="line">
              <a:avLst/>
            </a:prstGeom>
            <a:ln w="285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9" idx="0"/>
            </p:cNvCxnSpPr>
            <p:nvPr/>
          </p:nvCxnSpPr>
          <p:spPr>
            <a:xfrm flipH="1">
              <a:off x="4009554" y="4105555"/>
              <a:ext cx="495491" cy="923645"/>
            </a:xfrm>
            <a:prstGeom prst="line">
              <a:avLst/>
            </a:prstGeom>
            <a:ln w="285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  <a:endCxn id="10" idx="0"/>
            </p:cNvCxnSpPr>
            <p:nvPr/>
          </p:nvCxnSpPr>
          <p:spPr>
            <a:xfrm>
              <a:off x="4114800" y="4267200"/>
              <a:ext cx="3107975" cy="762000"/>
            </a:xfrm>
            <a:prstGeom prst="line">
              <a:avLst/>
            </a:prstGeom>
            <a:ln w="285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73342" y="539722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•••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4114800" y="4038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038600"/>
                  <a:ext cx="4572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385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nomenclature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0"/>
                <a:ext cx="8229600" cy="1676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root</a:t>
                </a:r>
                <a:r>
                  <a:rPr lang="en-US" dirty="0"/>
                  <a:t> node.</a:t>
                </a:r>
              </a:p>
              <a:p>
                <a:r>
                  <a:rPr lang="en-US" dirty="0"/>
                  <a:t>Nodes with no children are </a:t>
                </a:r>
                <a:r>
                  <a:rPr lang="en-US" b="1" dirty="0"/>
                  <a:t>leaves</a:t>
                </a:r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Nodes with the same parent are </a:t>
                </a:r>
                <a:r>
                  <a:rPr lang="en-US" b="1" dirty="0"/>
                  <a:t>siblings</a:t>
                </a:r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depth</a:t>
                </a:r>
                <a:r>
                  <a:rPr lang="en-US" dirty="0"/>
                  <a:t> of a node is the length of the path from the root to the node. Examples: depth(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)=0, depth(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)=2, depth(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)=3.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0"/>
                <a:ext cx="8229600" cy="1676400"/>
              </a:xfrm>
              <a:blipFill>
                <a:blip r:embed="rId2"/>
                <a:stretch>
                  <a:fillRect l="-815" t="-6182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62000" y="990600"/>
            <a:ext cx="7162800" cy="2996406"/>
            <a:chOff x="762000" y="990600"/>
            <a:chExt cx="7162800" cy="2996406"/>
          </a:xfrm>
        </p:grpSpPr>
        <p:sp>
          <p:nvSpPr>
            <p:cNvPr id="8" name="Oval 7"/>
            <p:cNvSpPr/>
            <p:nvPr/>
          </p:nvSpPr>
          <p:spPr>
            <a:xfrm>
              <a:off x="762000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B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033861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C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77583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E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49444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21305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G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829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H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I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958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J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2197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K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8674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L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183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M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438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N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962400" y="360600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P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29200" y="360600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Q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4" name="Straight Connector 23"/>
            <p:cNvCxnSpPr>
              <a:stCxn id="7" idx="4"/>
              <a:endCxn id="11" idx="0"/>
            </p:cNvCxnSpPr>
            <p:nvPr/>
          </p:nvCxnSpPr>
          <p:spPr>
            <a:xfrm>
              <a:off x="4762500" y="1371600"/>
              <a:ext cx="5583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3"/>
              <a:endCxn id="10" idx="7"/>
            </p:cNvCxnSpPr>
            <p:nvPr/>
          </p:nvCxnSpPr>
          <p:spPr>
            <a:xfrm flipH="1">
              <a:off x="3630926" y="1315804"/>
              <a:ext cx="996870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2"/>
              <a:endCxn id="8" idx="7"/>
            </p:cNvCxnSpPr>
            <p:nvPr/>
          </p:nvCxnSpPr>
          <p:spPr>
            <a:xfrm flipH="1">
              <a:off x="1087204" y="1181100"/>
              <a:ext cx="3484796" cy="6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6"/>
              <a:endCxn id="9" idx="7"/>
            </p:cNvCxnSpPr>
            <p:nvPr/>
          </p:nvCxnSpPr>
          <p:spPr>
            <a:xfrm flipH="1">
              <a:off x="2359065" y="1181100"/>
              <a:ext cx="2593935" cy="6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572000" y="990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A</a:t>
              </a:r>
            </a:p>
          </p:txBody>
        </p:sp>
        <p:cxnSp>
          <p:nvCxnSpPr>
            <p:cNvPr id="33" name="Straight Connector 32"/>
            <p:cNvCxnSpPr>
              <a:stCxn id="7" idx="5"/>
              <a:endCxn id="12" idx="1"/>
            </p:cNvCxnSpPr>
            <p:nvPr/>
          </p:nvCxnSpPr>
          <p:spPr>
            <a:xfrm>
              <a:off x="4897204" y="1315804"/>
              <a:ext cx="1008036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" idx="6"/>
              <a:endCxn id="13" idx="1"/>
            </p:cNvCxnSpPr>
            <p:nvPr/>
          </p:nvCxnSpPr>
          <p:spPr>
            <a:xfrm>
              <a:off x="4953000" y="1181100"/>
              <a:ext cx="2224101" cy="6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" idx="7"/>
              <a:endCxn id="14" idx="0"/>
            </p:cNvCxnSpPr>
            <p:nvPr/>
          </p:nvCxnSpPr>
          <p:spPr>
            <a:xfrm flipH="1">
              <a:off x="3073400" y="1808396"/>
              <a:ext cx="557526" cy="858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3"/>
              <a:endCxn id="15" idx="7"/>
            </p:cNvCxnSpPr>
            <p:nvPr/>
          </p:nvCxnSpPr>
          <p:spPr>
            <a:xfrm flipH="1">
              <a:off x="4059004" y="2077804"/>
              <a:ext cx="574375" cy="6449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4"/>
              <a:endCxn id="16" idx="0"/>
            </p:cNvCxnSpPr>
            <p:nvPr/>
          </p:nvCxnSpPr>
          <p:spPr>
            <a:xfrm flipH="1">
              <a:off x="4686300" y="2133600"/>
              <a:ext cx="81783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3"/>
              <a:endCxn id="17" idx="0"/>
            </p:cNvCxnSpPr>
            <p:nvPr/>
          </p:nvCxnSpPr>
          <p:spPr>
            <a:xfrm flipH="1">
              <a:off x="5410200" y="2077804"/>
              <a:ext cx="495040" cy="5891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2" idx="4"/>
              <a:endCxn id="18" idx="0"/>
            </p:cNvCxnSpPr>
            <p:nvPr/>
          </p:nvCxnSpPr>
          <p:spPr>
            <a:xfrm>
              <a:off x="6039944" y="2133600"/>
              <a:ext cx="17956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5"/>
              <a:endCxn id="19" idx="1"/>
            </p:cNvCxnSpPr>
            <p:nvPr/>
          </p:nvCxnSpPr>
          <p:spPr>
            <a:xfrm>
              <a:off x="6174648" y="2077804"/>
              <a:ext cx="599448" cy="6449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3" idx="5"/>
              <a:endCxn id="20" idx="0"/>
            </p:cNvCxnSpPr>
            <p:nvPr/>
          </p:nvCxnSpPr>
          <p:spPr>
            <a:xfrm>
              <a:off x="7446509" y="2077804"/>
              <a:ext cx="287791" cy="5891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05722" y="1752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D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5" name="Straight Connector 54"/>
            <p:cNvCxnSpPr>
              <a:stCxn id="16" idx="3"/>
              <a:endCxn id="21" idx="0"/>
            </p:cNvCxnSpPr>
            <p:nvPr/>
          </p:nvCxnSpPr>
          <p:spPr>
            <a:xfrm flipH="1">
              <a:off x="4152900" y="2992204"/>
              <a:ext cx="398696" cy="613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6" idx="5"/>
              <a:endCxn id="22" idx="0"/>
            </p:cNvCxnSpPr>
            <p:nvPr/>
          </p:nvCxnSpPr>
          <p:spPr>
            <a:xfrm>
              <a:off x="4821004" y="2992204"/>
              <a:ext cx="398696" cy="613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991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65621F-87EC-4230-B14B-64D42E9E4A58}"/>
              </a:ext>
            </a:extLst>
          </p:cNvPr>
          <p:cNvGrpSpPr/>
          <p:nvPr/>
        </p:nvGrpSpPr>
        <p:grpSpPr>
          <a:xfrm>
            <a:off x="5646576" y="1098124"/>
            <a:ext cx="2887824" cy="3169076"/>
            <a:chOff x="533400" y="1098124"/>
            <a:chExt cx="2887824" cy="31690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80344B-2A3A-45B1-B245-EDCA6C8B0B69}"/>
                </a:ext>
              </a:extLst>
            </p:cNvPr>
            <p:cNvSpPr/>
            <p:nvPr/>
          </p:nvSpPr>
          <p:spPr>
            <a:xfrm>
              <a:off x="1752600" y="1098124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2085D6D-B8FF-497F-8300-BA4606ACBAA4}"/>
                </a:ext>
              </a:extLst>
            </p:cNvPr>
            <p:cNvSpPr/>
            <p:nvPr/>
          </p:nvSpPr>
          <p:spPr>
            <a:xfrm>
              <a:off x="5334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FD057C-93B6-4891-BC61-518672DD53A6}"/>
                </a:ext>
              </a:extLst>
            </p:cNvPr>
            <p:cNvSpPr/>
            <p:nvPr/>
          </p:nvSpPr>
          <p:spPr>
            <a:xfrm>
              <a:off x="17526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29D47D-3244-498E-834D-CEB517BE98B9}"/>
                </a:ext>
              </a:extLst>
            </p:cNvPr>
            <p:cNvSpPr/>
            <p:nvPr/>
          </p:nvSpPr>
          <p:spPr>
            <a:xfrm>
              <a:off x="3040224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A10030E-0BF3-4CAE-9F4E-8515027D4006}"/>
                </a:ext>
              </a:extLst>
            </p:cNvPr>
            <p:cNvSpPr/>
            <p:nvPr/>
          </p:nvSpPr>
          <p:spPr>
            <a:xfrm>
              <a:off x="1219200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5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1938DD-642B-4199-825E-4028E2150680}"/>
                </a:ext>
              </a:extLst>
            </p:cNvPr>
            <p:cNvSpPr/>
            <p:nvPr/>
          </p:nvSpPr>
          <p:spPr>
            <a:xfrm>
              <a:off x="2307969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6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7917C14-34A1-4F2D-9592-7C7D768F0EB7}"/>
                </a:ext>
              </a:extLst>
            </p:cNvPr>
            <p:cNvSpPr/>
            <p:nvPr/>
          </p:nvSpPr>
          <p:spPr>
            <a:xfrm>
              <a:off x="3040224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82C1F7A-ED06-4A22-904B-919588955919}"/>
                </a:ext>
              </a:extLst>
            </p:cNvPr>
            <p:cNvSpPr/>
            <p:nvPr/>
          </p:nvSpPr>
          <p:spPr>
            <a:xfrm>
              <a:off x="1948937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B135F72-945A-4A2E-A0CD-65F1CD17AE05}"/>
                </a:ext>
              </a:extLst>
            </p:cNvPr>
            <p:cNvSpPr/>
            <p:nvPr/>
          </p:nvSpPr>
          <p:spPr>
            <a:xfrm>
              <a:off x="2667000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72B6E8-67EB-4160-8958-05765D70C9CA}"/>
                </a:ext>
              </a:extLst>
            </p:cNvPr>
            <p:cNvCxnSpPr>
              <a:stCxn id="7" idx="3"/>
              <a:endCxn id="77" idx="7"/>
            </p:cNvCxnSpPr>
            <p:nvPr/>
          </p:nvCxnSpPr>
          <p:spPr>
            <a:xfrm flipH="1">
              <a:off x="858604" y="1423328"/>
              <a:ext cx="949792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83B443-9536-427C-A492-B92C922899A7}"/>
                </a:ext>
              </a:extLst>
            </p:cNvPr>
            <p:cNvCxnSpPr>
              <a:cxnSpLocks/>
              <a:stCxn id="7" idx="4"/>
              <a:endCxn id="78" idx="0"/>
            </p:cNvCxnSpPr>
            <p:nvPr/>
          </p:nvCxnSpPr>
          <p:spPr>
            <a:xfrm>
              <a:off x="1943100" y="1479124"/>
              <a:ext cx="0" cy="543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745F08-8AA8-41EC-9E64-C9AC58F39665}"/>
                </a:ext>
              </a:extLst>
            </p:cNvPr>
            <p:cNvCxnSpPr>
              <a:stCxn id="7" idx="5"/>
              <a:endCxn id="80" idx="1"/>
            </p:cNvCxnSpPr>
            <p:nvPr/>
          </p:nvCxnSpPr>
          <p:spPr>
            <a:xfrm>
              <a:off x="2077804" y="1423328"/>
              <a:ext cx="1018216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0BB7A-A74F-4A4C-8EA6-6450BDBF81D5}"/>
                </a:ext>
              </a:extLst>
            </p:cNvPr>
            <p:cNvCxnSpPr>
              <a:cxnSpLocks/>
              <a:stCxn id="78" idx="5"/>
              <a:endCxn id="84" idx="0"/>
            </p:cNvCxnSpPr>
            <p:nvPr/>
          </p:nvCxnSpPr>
          <p:spPr>
            <a:xfrm>
              <a:off x="2077804" y="2347836"/>
              <a:ext cx="420665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853E8B-0D4A-4255-8BD0-E7073A3F2FA3}"/>
                </a:ext>
              </a:extLst>
            </p:cNvPr>
            <p:cNvCxnSpPr>
              <a:cxnSpLocks/>
              <a:stCxn id="78" idx="3"/>
              <a:endCxn id="82" idx="0"/>
            </p:cNvCxnSpPr>
            <p:nvPr/>
          </p:nvCxnSpPr>
          <p:spPr>
            <a:xfrm flipH="1">
              <a:off x="1409700" y="2347836"/>
              <a:ext cx="398696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72E61-1B72-4028-A0A5-DBB5065A5BE0}"/>
                </a:ext>
              </a:extLst>
            </p:cNvPr>
            <p:cNvCxnSpPr>
              <a:stCxn id="80" idx="4"/>
              <a:endCxn id="86" idx="0"/>
            </p:cNvCxnSpPr>
            <p:nvPr/>
          </p:nvCxnSpPr>
          <p:spPr>
            <a:xfrm>
              <a:off x="3230724" y="2403632"/>
              <a:ext cx="0" cy="573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133020-8A55-4E4B-AD12-CD34C2E40931}"/>
                </a:ext>
              </a:extLst>
            </p:cNvPr>
            <p:cNvCxnSpPr>
              <a:cxnSpLocks/>
              <a:stCxn id="84" idx="3"/>
              <a:endCxn id="88" idx="0"/>
            </p:cNvCxnSpPr>
            <p:nvPr/>
          </p:nvCxnSpPr>
          <p:spPr>
            <a:xfrm flipH="1">
              <a:off x="2139437" y="3302481"/>
              <a:ext cx="224328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D36077-CD30-4ABD-8010-8A51640C0150}"/>
                </a:ext>
              </a:extLst>
            </p:cNvPr>
            <p:cNvCxnSpPr>
              <a:cxnSpLocks/>
              <a:stCxn id="84" idx="5"/>
              <a:endCxn id="90" idx="0"/>
            </p:cNvCxnSpPr>
            <p:nvPr/>
          </p:nvCxnSpPr>
          <p:spPr>
            <a:xfrm>
              <a:off x="2633173" y="3302481"/>
              <a:ext cx="224327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9BB8F15-4330-4739-9DF2-967EF16C1EC7}"/>
              </a:ext>
            </a:extLst>
          </p:cNvPr>
          <p:cNvSpPr txBox="1"/>
          <p:nvPr/>
        </p:nvSpPr>
        <p:spPr>
          <a:xfrm>
            <a:off x="228600" y="1012803"/>
            <a:ext cx="478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is a plethora of data structures</a:t>
            </a:r>
            <a:br>
              <a:rPr lang="en-US" sz="2400" dirty="0"/>
            </a:br>
            <a:r>
              <a:rPr lang="en-US" sz="2400" dirty="0"/>
              <a:t>that can be used to represent a tree,</a:t>
            </a:r>
            <a:br>
              <a:rPr lang="en-US" sz="2400" dirty="0"/>
            </a:br>
            <a:r>
              <a:rPr lang="en-US" sz="2400" dirty="0"/>
              <a:t>e.g., a hierarchical list.</a:t>
            </a:r>
            <a:endParaRPr lang="ca-E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4347AC-8B46-4C7B-B178-EC96D670A2D9}"/>
              </a:ext>
            </a:extLst>
          </p:cNvPr>
          <p:cNvSpPr txBox="1"/>
          <p:nvPr/>
        </p:nvSpPr>
        <p:spPr>
          <a:xfrm>
            <a:off x="522381" y="2690454"/>
            <a:ext cx="47468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[root, child</a:t>
            </a:r>
            <a:r>
              <a:rPr lang="en-US" sz="2000" b="1" baseline="-25000" dirty="0">
                <a:solidFill>
                  <a:srgbClr val="0000FF"/>
                </a:solidFill>
                <a:latin typeface="Consolas" panose="020B0609020204030204" pitchFamily="49" charset="0"/>
              </a:rPr>
              <a:t>1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, child</a:t>
            </a:r>
            <a:r>
              <a:rPr lang="en-US" sz="2000" b="1" baseline="-25000" dirty="0">
                <a:solidFill>
                  <a:srgbClr val="0000FF"/>
                </a:solidFill>
                <a:latin typeface="Consolas" panose="020B0609020204030204" pitchFamily="49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, …, </a:t>
            </a:r>
            <a:r>
              <a:rPr lang="en-US" sz="20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child</a:t>
            </a:r>
            <a:r>
              <a:rPr lang="en-US" sz="2000" b="1" baseline="-25000" dirty="0" err="1">
                <a:solidFill>
                  <a:srgbClr val="0000FF"/>
                </a:solidFill>
                <a:latin typeface="Consolas" panose="020B0609020204030204" pitchFamily="49" charset="0"/>
              </a:rPr>
              <a:t>n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]</a:t>
            </a:r>
            <a:endParaRPr lang="ca-ES" sz="2000" b="1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D9175B-03FA-472A-BABA-9A84F27C0DD8}"/>
              </a:ext>
            </a:extLst>
          </p:cNvPr>
          <p:cNvCxnSpPr/>
          <p:nvPr/>
        </p:nvCxnSpPr>
        <p:spPr>
          <a:xfrm flipV="1">
            <a:off x="2010745" y="3048000"/>
            <a:ext cx="0" cy="546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214DB12-DEAC-4B00-9047-E854FCE048F5}"/>
              </a:ext>
            </a:extLst>
          </p:cNvPr>
          <p:cNvSpPr txBox="1"/>
          <p:nvPr/>
        </p:nvSpPr>
        <p:spPr>
          <a:xfrm>
            <a:off x="1334276" y="3581400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tree</a:t>
            </a:r>
            <a:endParaRPr lang="ca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9A1DE9-2C7A-473C-988C-36EF504D8631}"/>
              </a:ext>
            </a:extLst>
          </p:cNvPr>
          <p:cNvSpPr txBox="1"/>
          <p:nvPr/>
        </p:nvSpPr>
        <p:spPr>
          <a:xfrm>
            <a:off x="2478793" y="4754940"/>
            <a:ext cx="61318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tree = [1, [2],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    [3, [5], [6, [8], [9]]],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    [4, [7]]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]</a:t>
            </a:r>
            <a:endParaRPr lang="ca-ES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Abstract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73A8-3BC4-4E00-B8DF-62DA0CFD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38200"/>
            <a:ext cx="7663168" cy="5410200"/>
          </a:xfrm>
        </p:spPr>
        <p:txBody>
          <a:bodyPr>
            <a:normAutofit/>
          </a:bodyPr>
          <a:lstStyle/>
          <a:p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dataclasses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dataclass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typing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TypeVar</a:t>
            </a:r>
            <a:r>
              <a:rPr lang="ca-ES" sz="1800" dirty="0">
                <a:latin typeface="Consolas" panose="020B0609020204030204" pitchFamily="49" charset="0"/>
              </a:rPr>
              <a:t>, </a:t>
            </a:r>
            <a:r>
              <a:rPr lang="ca-ES" sz="1800" dirty="0" err="1">
                <a:latin typeface="Consolas" panose="020B0609020204030204" pitchFamily="49" charset="0"/>
              </a:rPr>
              <a:t>Generic</a:t>
            </a: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T = </a:t>
            </a:r>
            <a:r>
              <a:rPr lang="ca-ES" sz="1800" dirty="0" err="1">
                <a:latin typeface="Consolas" panose="020B0609020204030204" pitchFamily="49" charset="0"/>
              </a:rPr>
              <a:t>TypeVar</a:t>
            </a:r>
            <a:r>
              <a:rPr lang="ca-ES" sz="1800" dirty="0">
                <a:latin typeface="Consolas" panose="020B0609020204030204" pitchFamily="49" charset="0"/>
              </a:rPr>
              <a:t>('T')</a:t>
            </a: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@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dataclass</a:t>
            </a:r>
            <a:b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(</a:t>
            </a:r>
            <a:r>
              <a:rPr lang="ca-ES" sz="1800" dirty="0" err="1">
                <a:latin typeface="Consolas" panose="020B0609020204030204" pitchFamily="49" charset="0"/>
              </a:rPr>
              <a:t>Generic</a:t>
            </a:r>
            <a:r>
              <a:rPr lang="ca-ES" sz="1800" dirty="0">
                <a:latin typeface="Consolas" panose="020B0609020204030204" pitchFamily="49" charset="0"/>
              </a:rPr>
              <a:t>[T]):</a:t>
            </a:r>
          </a:p>
          <a:p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"""Class to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represent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 a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generic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tree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</a:p>
          <a:p>
            <a:r>
              <a:rPr lang="ca-ES" sz="1800" dirty="0">
                <a:latin typeface="Consolas" panose="020B0609020204030204" pitchFamily="49" charset="0"/>
              </a:rPr>
              <a:t>    data: T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 err="1">
                <a:latin typeface="Consolas" panose="020B0609020204030204" pitchFamily="49" charset="0"/>
              </a:rPr>
              <a:t>children</a:t>
            </a:r>
            <a:r>
              <a:rPr lang="ca-ES" sz="1800" dirty="0">
                <a:latin typeface="Consolas" panose="020B0609020204030204" pitchFamily="49" charset="0"/>
              </a:rPr>
              <a:t>: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list</a:t>
            </a:r>
            <a:r>
              <a:rPr lang="ca-ES" sz="1800" dirty="0">
                <a:latin typeface="Consolas" panose="020B0609020204030204" pitchFamily="49" charset="0"/>
              </a:rPr>
              <a:t>[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[T]]</a:t>
            </a: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size</a:t>
            </a:r>
            <a:r>
              <a:rPr lang="ca-ES" sz="1800" dirty="0">
                <a:latin typeface="Consolas" panose="020B0609020204030204" pitchFamily="49" charset="0"/>
              </a:rPr>
              <a:t>(t: 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) -&gt;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1800" dirty="0">
                <a:latin typeface="Consolas" panose="020B0609020204030204" pitchFamily="49" charset="0"/>
              </a:rPr>
              <a:t>: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a-ES" sz="1800" dirty="0">
                <a:latin typeface="Consolas" panose="020B0609020204030204" pitchFamily="49" charset="0"/>
              </a:rPr>
              <a:t> 1 + </a:t>
            </a:r>
            <a:r>
              <a:rPr lang="ca-ES" sz="1800" dirty="0" err="1">
                <a:latin typeface="Consolas" panose="020B0609020204030204" pitchFamily="49" charset="0"/>
              </a:rPr>
              <a:t>sum</a:t>
            </a:r>
            <a:r>
              <a:rPr lang="ca-ES" sz="1800" dirty="0">
                <a:latin typeface="Consolas" panose="020B0609020204030204" pitchFamily="49" charset="0"/>
              </a:rPr>
              <a:t>(</a:t>
            </a:r>
            <a:r>
              <a:rPr lang="ca-ES" sz="1800" dirty="0" err="1">
                <a:latin typeface="Consolas" panose="020B0609020204030204" pitchFamily="49" charset="0"/>
              </a:rPr>
              <a:t>size</a:t>
            </a:r>
            <a:r>
              <a:rPr lang="ca-ES" sz="1800" dirty="0">
                <a:latin typeface="Consolas" panose="020B0609020204030204" pitchFamily="49" charset="0"/>
              </a:rPr>
              <a:t>(c)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ca-ES" sz="1800" dirty="0">
                <a:latin typeface="Consolas" panose="020B0609020204030204" pitchFamily="49" charset="0"/>
              </a:rPr>
              <a:t> c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t.children</a:t>
            </a:r>
            <a:r>
              <a:rPr lang="ca-ES" sz="1800" dirty="0">
                <a:latin typeface="Consolas" panose="020B0609020204030204" pitchFamily="49" charset="0"/>
              </a:rPr>
              <a:t>)</a:t>
            </a:r>
          </a:p>
          <a:p>
            <a:br>
              <a:rPr lang="en-US" sz="1800" dirty="0">
                <a:latin typeface="Consolas" panose="020B0609020204030204" pitchFamily="49" charset="0"/>
              </a:rPr>
            </a:br>
            <a:endParaRPr lang="ca-ES" sz="1800" dirty="0">
              <a:latin typeface="Consolas" panose="020B0609020204030204" pitchFamily="49" charset="0"/>
            </a:endParaRPr>
          </a:p>
          <a:p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num_levels</a:t>
            </a:r>
            <a:r>
              <a:rPr lang="ca-ES" sz="1800" dirty="0">
                <a:latin typeface="Consolas" panose="020B0609020204030204" pitchFamily="49" charset="0"/>
              </a:rPr>
              <a:t>(t: 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) -&gt;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1800" dirty="0">
                <a:latin typeface="Consolas" panose="020B0609020204030204" pitchFamily="49" charset="0"/>
              </a:rPr>
              <a:t>: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#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implement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it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!</a:t>
            </a:r>
            <a:r>
              <a:rPr lang="ca-ES" sz="1800" dirty="0">
                <a:latin typeface="Consolas" panose="020B0609020204030204" pitchFamily="49" charset="0"/>
              </a:rPr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65621F-87EC-4230-B14B-64D42E9E4A58}"/>
              </a:ext>
            </a:extLst>
          </p:cNvPr>
          <p:cNvGrpSpPr/>
          <p:nvPr/>
        </p:nvGrpSpPr>
        <p:grpSpPr>
          <a:xfrm>
            <a:off x="6027576" y="1098124"/>
            <a:ext cx="2887824" cy="3169076"/>
            <a:chOff x="533400" y="1098124"/>
            <a:chExt cx="2887824" cy="31690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80344B-2A3A-45B1-B245-EDCA6C8B0B69}"/>
                </a:ext>
              </a:extLst>
            </p:cNvPr>
            <p:cNvSpPr/>
            <p:nvPr/>
          </p:nvSpPr>
          <p:spPr>
            <a:xfrm>
              <a:off x="1752600" y="1098124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2085D6D-B8FF-497F-8300-BA4606ACBAA4}"/>
                </a:ext>
              </a:extLst>
            </p:cNvPr>
            <p:cNvSpPr/>
            <p:nvPr/>
          </p:nvSpPr>
          <p:spPr>
            <a:xfrm>
              <a:off x="5334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FD057C-93B6-4891-BC61-518672DD53A6}"/>
                </a:ext>
              </a:extLst>
            </p:cNvPr>
            <p:cNvSpPr/>
            <p:nvPr/>
          </p:nvSpPr>
          <p:spPr>
            <a:xfrm>
              <a:off x="17526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29D47D-3244-498E-834D-CEB517BE98B9}"/>
                </a:ext>
              </a:extLst>
            </p:cNvPr>
            <p:cNvSpPr/>
            <p:nvPr/>
          </p:nvSpPr>
          <p:spPr>
            <a:xfrm>
              <a:off x="3040224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A10030E-0BF3-4CAE-9F4E-8515027D4006}"/>
                </a:ext>
              </a:extLst>
            </p:cNvPr>
            <p:cNvSpPr/>
            <p:nvPr/>
          </p:nvSpPr>
          <p:spPr>
            <a:xfrm>
              <a:off x="1219200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5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1938DD-642B-4199-825E-4028E2150680}"/>
                </a:ext>
              </a:extLst>
            </p:cNvPr>
            <p:cNvSpPr/>
            <p:nvPr/>
          </p:nvSpPr>
          <p:spPr>
            <a:xfrm>
              <a:off x="2307969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6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7917C14-34A1-4F2D-9592-7C7D768F0EB7}"/>
                </a:ext>
              </a:extLst>
            </p:cNvPr>
            <p:cNvSpPr/>
            <p:nvPr/>
          </p:nvSpPr>
          <p:spPr>
            <a:xfrm>
              <a:off x="3040224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82C1F7A-ED06-4A22-904B-919588955919}"/>
                </a:ext>
              </a:extLst>
            </p:cNvPr>
            <p:cNvSpPr/>
            <p:nvPr/>
          </p:nvSpPr>
          <p:spPr>
            <a:xfrm>
              <a:off x="1948937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B135F72-945A-4A2E-A0CD-65F1CD17AE05}"/>
                </a:ext>
              </a:extLst>
            </p:cNvPr>
            <p:cNvSpPr/>
            <p:nvPr/>
          </p:nvSpPr>
          <p:spPr>
            <a:xfrm>
              <a:off x="2667000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72B6E8-67EB-4160-8958-05765D70C9CA}"/>
                </a:ext>
              </a:extLst>
            </p:cNvPr>
            <p:cNvCxnSpPr>
              <a:stCxn id="7" idx="3"/>
              <a:endCxn id="77" idx="7"/>
            </p:cNvCxnSpPr>
            <p:nvPr/>
          </p:nvCxnSpPr>
          <p:spPr>
            <a:xfrm flipH="1">
              <a:off x="858604" y="1423328"/>
              <a:ext cx="949792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83B443-9536-427C-A492-B92C922899A7}"/>
                </a:ext>
              </a:extLst>
            </p:cNvPr>
            <p:cNvCxnSpPr>
              <a:cxnSpLocks/>
              <a:stCxn id="7" idx="4"/>
              <a:endCxn id="78" idx="0"/>
            </p:cNvCxnSpPr>
            <p:nvPr/>
          </p:nvCxnSpPr>
          <p:spPr>
            <a:xfrm>
              <a:off x="1943100" y="1479124"/>
              <a:ext cx="0" cy="543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745F08-8AA8-41EC-9E64-C9AC58F39665}"/>
                </a:ext>
              </a:extLst>
            </p:cNvPr>
            <p:cNvCxnSpPr>
              <a:stCxn id="7" idx="5"/>
              <a:endCxn id="80" idx="1"/>
            </p:cNvCxnSpPr>
            <p:nvPr/>
          </p:nvCxnSpPr>
          <p:spPr>
            <a:xfrm>
              <a:off x="2077804" y="1423328"/>
              <a:ext cx="1018216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0BB7A-A74F-4A4C-8EA6-6450BDBF81D5}"/>
                </a:ext>
              </a:extLst>
            </p:cNvPr>
            <p:cNvCxnSpPr>
              <a:cxnSpLocks/>
              <a:stCxn id="78" idx="5"/>
              <a:endCxn id="84" idx="0"/>
            </p:cNvCxnSpPr>
            <p:nvPr/>
          </p:nvCxnSpPr>
          <p:spPr>
            <a:xfrm>
              <a:off x="2077804" y="2347836"/>
              <a:ext cx="420665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853E8B-0D4A-4255-8BD0-E7073A3F2FA3}"/>
                </a:ext>
              </a:extLst>
            </p:cNvPr>
            <p:cNvCxnSpPr>
              <a:cxnSpLocks/>
              <a:stCxn id="78" idx="3"/>
              <a:endCxn id="82" idx="0"/>
            </p:cNvCxnSpPr>
            <p:nvPr/>
          </p:nvCxnSpPr>
          <p:spPr>
            <a:xfrm flipH="1">
              <a:off x="1409700" y="2347836"/>
              <a:ext cx="398696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72E61-1B72-4028-A0A5-DBB5065A5BE0}"/>
                </a:ext>
              </a:extLst>
            </p:cNvPr>
            <p:cNvCxnSpPr>
              <a:stCxn id="80" idx="4"/>
              <a:endCxn id="86" idx="0"/>
            </p:cNvCxnSpPr>
            <p:nvPr/>
          </p:nvCxnSpPr>
          <p:spPr>
            <a:xfrm>
              <a:off x="3230724" y="2403632"/>
              <a:ext cx="0" cy="573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133020-8A55-4E4B-AD12-CD34C2E40931}"/>
                </a:ext>
              </a:extLst>
            </p:cNvPr>
            <p:cNvCxnSpPr>
              <a:cxnSpLocks/>
              <a:stCxn id="84" idx="3"/>
              <a:endCxn id="88" idx="0"/>
            </p:cNvCxnSpPr>
            <p:nvPr/>
          </p:nvCxnSpPr>
          <p:spPr>
            <a:xfrm flipH="1">
              <a:off x="2139437" y="3302481"/>
              <a:ext cx="224328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D36077-CD30-4ABD-8010-8A51640C0150}"/>
                </a:ext>
              </a:extLst>
            </p:cNvPr>
            <p:cNvCxnSpPr>
              <a:cxnSpLocks/>
              <a:stCxn id="84" idx="5"/>
              <a:endCxn id="90" idx="0"/>
            </p:cNvCxnSpPr>
            <p:nvPr/>
          </p:nvCxnSpPr>
          <p:spPr>
            <a:xfrm>
              <a:off x="2633173" y="3302481"/>
              <a:ext cx="224327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90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6949079"/>
              </p:ext>
            </p:extLst>
          </p:nvPr>
        </p:nvGraphicFramePr>
        <p:xfrm>
          <a:off x="427022" y="762000"/>
          <a:ext cx="551657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3434" y="990600"/>
            <a:ext cx="2159566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home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letter.doc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pres.ppt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README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courses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AC2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AP2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P01.pdf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P02.pdf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COM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PIE1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index.txt</a:t>
            </a:r>
            <a:endParaRPr lang="en-GB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7943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write(t:</a:t>
            </a:r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Tree[T], depth: </a:t>
            </a:r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= 0) -&gt; </a:t>
            </a:r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"""Writes a tree indented according to the depth"""</a:t>
            </a:r>
            <a:endParaRPr lang="en-US" sz="20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276600"/>
          </a:xfrm>
        </p:spPr>
        <p:txBody>
          <a:bodyPr>
            <a:normAutofit/>
          </a:bodyPr>
          <a:lstStyle/>
          <a:p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write(t: Tree[T], depth: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0) -&gt;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"""Writes a tree indented according to the depth"""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print the root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(' '*2*depth,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='')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print the children with depth + 1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t.children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write(c, depth + 1)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1508" y="4731603"/>
            <a:ext cx="697569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This function executes a </a:t>
            </a:r>
            <a:r>
              <a:rPr lang="en-GB" sz="2400" b="1" i="1" dirty="0" err="1">
                <a:solidFill>
                  <a:srgbClr val="0000FF"/>
                </a:solidFill>
              </a:rPr>
              <a:t>preorder</a:t>
            </a:r>
            <a:r>
              <a:rPr lang="en-GB" sz="2400" dirty="0"/>
              <a:t> traversal of the tree:</a:t>
            </a:r>
            <a:br>
              <a:rPr lang="en-GB" sz="2400" dirty="0"/>
            </a:br>
            <a:r>
              <a:rPr lang="en-GB" sz="2400" dirty="0"/>
              <a:t>each node is processed </a:t>
            </a:r>
            <a:r>
              <a:rPr lang="en-GB" sz="2400" i="1" dirty="0">
                <a:solidFill>
                  <a:srgbClr val="0000FF"/>
                </a:solidFill>
              </a:rPr>
              <a:t>before</a:t>
            </a:r>
            <a:r>
              <a:rPr lang="en-GB" sz="2400" dirty="0"/>
              <a:t> the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0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 (</a:t>
            </a:r>
            <a:r>
              <a:rPr lang="en-GB" dirty="0" err="1"/>
              <a:t>postorder</a:t>
            </a:r>
            <a:r>
              <a:rPr lang="en-GB" dirty="0"/>
              <a:t> traversal)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27022" y="762000"/>
          <a:ext cx="551657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3434" y="990600"/>
            <a:ext cx="2159566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letter.doc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pres.ppt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README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AC2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P01.pdf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P02.pdf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AP2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COM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PIE1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courses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index.txt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home</a:t>
            </a:r>
            <a:endParaRPr lang="en-GB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79388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err="1"/>
              <a:t>Postorder</a:t>
            </a:r>
            <a:r>
              <a:rPr lang="en-GB" sz="2400" dirty="0"/>
              <a:t> traversal: each node is processed after the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90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 (</a:t>
            </a:r>
            <a:r>
              <a:rPr lang="en-GB" dirty="0" err="1"/>
              <a:t>postordre</a:t>
            </a:r>
            <a:r>
              <a:rPr lang="en-GB" dirty="0"/>
              <a:t> traversal)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3276600"/>
          </a:xfrm>
        </p:spPr>
        <p:txBody>
          <a:bodyPr>
            <a:normAutofit lnSpcReduction="10000"/>
          </a:bodyPr>
          <a:lstStyle/>
          <a:p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write_postorder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(t: Tree[T], depth: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0) -&gt;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"""Writes a tree (in </a:t>
            </a:r>
            <a:r>
              <a:rPr lang="en-GB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indented according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to the depth"""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print the children with depth + 1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t.children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write_postorder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(c, depth + 1)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print the root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(' '*2*depth,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='')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0A4B9-EC81-4298-9BE8-EECFADC9048B}"/>
              </a:ext>
            </a:extLst>
          </p:cNvPr>
          <p:cNvSpPr txBox="1"/>
          <p:nvPr/>
        </p:nvSpPr>
        <p:spPr>
          <a:xfrm>
            <a:off x="1101508" y="5036403"/>
            <a:ext cx="71233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This function executes a </a:t>
            </a:r>
            <a:r>
              <a:rPr lang="en-GB" sz="2400" b="1" i="1" dirty="0" err="1">
                <a:solidFill>
                  <a:srgbClr val="0000FF"/>
                </a:solidFill>
              </a:rPr>
              <a:t>postorder</a:t>
            </a:r>
            <a:r>
              <a:rPr lang="en-GB" sz="2400" dirty="0"/>
              <a:t> traversal of the tree:</a:t>
            </a:r>
            <a:br>
              <a:rPr lang="en-GB" sz="2400" dirty="0"/>
            </a:br>
            <a:r>
              <a:rPr lang="en-GB" sz="2400" dirty="0"/>
              <a:t>each node is processed </a:t>
            </a:r>
            <a:r>
              <a:rPr lang="en-GB" sz="2400" i="1" dirty="0">
                <a:solidFill>
                  <a:srgbClr val="0000FF"/>
                </a:solidFill>
              </a:rPr>
              <a:t>after</a:t>
            </a:r>
            <a:r>
              <a:rPr lang="en-GB" sz="2400" dirty="0"/>
              <a:t> the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6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81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Data are often organized hierarchically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4" y="1600200"/>
            <a:ext cx="5661976" cy="4456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517" y="6137495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https://en.wikipedia.org/wiki/Tree_structure</a:t>
            </a:r>
          </a:p>
        </p:txBody>
      </p:sp>
    </p:spTree>
    <p:extLst>
      <p:ext uri="{BB962C8B-B14F-4D97-AF65-F5344CB8AC3E}">
        <p14:creationId xmlns:p14="http://schemas.microsoft.com/office/powerpoint/2010/main" val="118864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A7F4-0B60-47CF-85E0-F8D58017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definition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54FE-F1D7-4EA2-95FC-D77C8661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39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binary tree is a finite set of nodes that either</a:t>
            </a:r>
          </a:p>
          <a:p>
            <a:r>
              <a:rPr lang="en-US" dirty="0"/>
              <a:t>is empty, or</a:t>
            </a:r>
          </a:p>
          <a:p>
            <a:r>
              <a:rPr lang="en-US" dirty="0"/>
              <a:t>is comprised of three disjoint sets of nodes: a root node and two binary trees called its left and right subtrees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0226-2004-482B-85A9-093508E2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FEF20-7707-4884-8B26-9E0052F8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45CF9-159C-4830-A553-1E81F00E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037CD9-3C6D-4CC4-B4B6-2F6B3954CE3A}"/>
              </a:ext>
            </a:extLst>
          </p:cNvPr>
          <p:cNvGrpSpPr/>
          <p:nvPr/>
        </p:nvGrpSpPr>
        <p:grpSpPr>
          <a:xfrm>
            <a:off x="2362200" y="2606351"/>
            <a:ext cx="4953000" cy="3657600"/>
            <a:chOff x="3810000" y="2057400"/>
            <a:chExt cx="4953000" cy="36576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91B506-B47B-4500-B539-8591054A5DD4}"/>
                </a:ext>
              </a:extLst>
            </p:cNvPr>
            <p:cNvSpPr/>
            <p:nvPr/>
          </p:nvSpPr>
          <p:spPr>
            <a:xfrm>
              <a:off x="5715000" y="2057400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8E3A70DB-D877-4C3A-9319-71D390E0FF4A}"/>
                    </a:ext>
                  </a:extLst>
                </p:cNvPr>
                <p:cNvSpPr/>
                <p:nvPr/>
              </p:nvSpPr>
              <p:spPr>
                <a:xfrm>
                  <a:off x="3810000" y="3505200"/>
                  <a:ext cx="2286000" cy="22098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8E3A70DB-D877-4C3A-9319-71D390E0FF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505200"/>
                  <a:ext cx="2286000" cy="2209800"/>
                </a:xfrm>
                <a:prstGeom prst="triangl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A5ECCC36-ECC9-4FEB-8188-C92A68E24D22}"/>
                    </a:ext>
                  </a:extLst>
                </p:cNvPr>
                <p:cNvSpPr/>
                <p:nvPr/>
              </p:nvSpPr>
              <p:spPr>
                <a:xfrm>
                  <a:off x="6477000" y="3505200"/>
                  <a:ext cx="2286000" cy="1692275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A5ECCC36-ECC9-4FEB-8188-C92A68E24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505200"/>
                  <a:ext cx="2286000" cy="16922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E8E61F-AD99-4005-9012-4892B9BFC3EC}"/>
                </a:ext>
              </a:extLst>
            </p:cNvPr>
            <p:cNvCxnSpPr>
              <a:stCxn id="8" idx="3"/>
              <a:endCxn id="9" idx="0"/>
            </p:cNvCxnSpPr>
            <p:nvPr/>
          </p:nvCxnSpPr>
          <p:spPr>
            <a:xfrm flipH="1">
              <a:off x="4953000" y="2577726"/>
              <a:ext cx="851274" cy="927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8D74A1-4A71-4F18-8306-E57C41560B2A}"/>
                </a:ext>
              </a:extLst>
            </p:cNvPr>
            <p:cNvCxnSpPr>
              <a:stCxn id="8" idx="5"/>
              <a:endCxn id="10" idx="0"/>
            </p:cNvCxnSpPr>
            <p:nvPr/>
          </p:nvCxnSpPr>
          <p:spPr>
            <a:xfrm>
              <a:off x="6235326" y="2577726"/>
              <a:ext cx="1384674" cy="927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27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representation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38199"/>
            <a:ext cx="8153400" cy="6858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Data structures to represent binary trees are typically based on the definition of a node.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935" y="1897082"/>
            <a:ext cx="714971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dataclasses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dataclass, field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typing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TypeVar, Generic, Optional, Iterator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T = TypeVar('T')</a:t>
            </a:r>
          </a:p>
          <a:p>
            <a:endParaRPr lang="de-DE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@dataclass</a:t>
            </a:r>
          </a:p>
          <a:p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Node(Generic[T]):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"""Node of a bin tree"""</a:t>
            </a:r>
          </a:p>
          <a:p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data: T</a:t>
            </a:r>
          </a:p>
          <a:p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left: 'BinTree[T]' = field(default =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right: 'BinTree[T]' = field(default =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BinTree = Optional[Node[T]]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NodeIter = Iterator[Node[T]]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DA6457-87F2-4D3C-81A7-EF7B63672E62}"/>
              </a:ext>
            </a:extLst>
          </p:cNvPr>
          <p:cNvGrpSpPr/>
          <p:nvPr/>
        </p:nvGrpSpPr>
        <p:grpSpPr>
          <a:xfrm>
            <a:off x="6172200" y="3032098"/>
            <a:ext cx="2819400" cy="2819400"/>
            <a:chOff x="4495800" y="2743200"/>
            <a:chExt cx="3657600" cy="3657600"/>
          </a:xfrm>
          <a:solidFill>
            <a:schemeClr val="bg1"/>
          </a:solidFill>
        </p:grpSpPr>
        <p:sp>
          <p:nvSpPr>
            <p:cNvPr id="9" name="Oval 8"/>
            <p:cNvSpPr/>
            <p:nvPr/>
          </p:nvSpPr>
          <p:spPr>
            <a:xfrm>
              <a:off x="5943600" y="2743200"/>
              <a:ext cx="609600" cy="609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sosceles Triangle 9"/>
                <p:cNvSpPr/>
                <p:nvPr/>
              </p:nvSpPr>
              <p:spPr>
                <a:xfrm>
                  <a:off x="4495800" y="4191000"/>
                  <a:ext cx="1968126" cy="220980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Isosceles Tri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191000"/>
                  <a:ext cx="1968126" cy="2209800"/>
                </a:xfrm>
                <a:prstGeom prst="triangl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Isosceles Triangle 10"/>
                <p:cNvSpPr/>
                <p:nvPr/>
              </p:nvSpPr>
              <p:spPr>
                <a:xfrm>
                  <a:off x="6477000" y="4191000"/>
                  <a:ext cx="1676400" cy="1692275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Isosceles Tri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191000"/>
                  <a:ext cx="1676400" cy="16922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>
              <a:cxnSpLocks/>
              <a:stCxn id="9" idx="3"/>
              <a:endCxn id="10" idx="0"/>
            </p:cNvCxnSpPr>
            <p:nvPr/>
          </p:nvCxnSpPr>
          <p:spPr>
            <a:xfrm flipH="1">
              <a:off x="5479863" y="3263526"/>
              <a:ext cx="553011" cy="92747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9" idx="5"/>
              <a:endCxn id="11" idx="0"/>
            </p:cNvCxnSpPr>
            <p:nvPr/>
          </p:nvCxnSpPr>
          <p:spPr>
            <a:xfrm>
              <a:off x="6463926" y="3263526"/>
              <a:ext cx="851274" cy="92747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2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F7A242F-D915-442D-BBFA-06EED50A3902}"/>
              </a:ext>
            </a:extLst>
          </p:cNvPr>
          <p:cNvSpPr/>
          <p:nvPr/>
        </p:nvSpPr>
        <p:spPr>
          <a:xfrm>
            <a:off x="2068553" y="2438400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5773FA5-52CC-4BE4-90E6-76C1575A0ACF}"/>
              </a:ext>
            </a:extLst>
          </p:cNvPr>
          <p:cNvSpPr/>
          <p:nvPr/>
        </p:nvSpPr>
        <p:spPr>
          <a:xfrm>
            <a:off x="1346480" y="3163436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2BFCC18-9D24-45A6-A8F2-787A5F8A76F0}"/>
              </a:ext>
            </a:extLst>
          </p:cNvPr>
          <p:cNvSpPr/>
          <p:nvPr/>
        </p:nvSpPr>
        <p:spPr>
          <a:xfrm>
            <a:off x="2790625" y="3143818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EBE45D2-711F-4AE9-8D19-B3CC3F579E6A}"/>
              </a:ext>
            </a:extLst>
          </p:cNvPr>
          <p:cNvSpPr/>
          <p:nvPr/>
        </p:nvSpPr>
        <p:spPr>
          <a:xfrm>
            <a:off x="841375" y="4141249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B289396-BB6B-43F2-B8BC-88103890AB3F}"/>
              </a:ext>
            </a:extLst>
          </p:cNvPr>
          <p:cNvSpPr/>
          <p:nvPr/>
        </p:nvSpPr>
        <p:spPr>
          <a:xfrm>
            <a:off x="1851584" y="4151058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13E4367-9913-45E3-AC8F-E792AD3B7D11}"/>
              </a:ext>
            </a:extLst>
          </p:cNvPr>
          <p:cNvSpPr/>
          <p:nvPr/>
        </p:nvSpPr>
        <p:spPr>
          <a:xfrm>
            <a:off x="3239635" y="4103826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6B6F013-A04C-4C33-921A-EBE7A51EF49B}"/>
              </a:ext>
            </a:extLst>
          </p:cNvPr>
          <p:cNvCxnSpPr>
            <a:stCxn id="152" idx="3"/>
            <a:endCxn id="153" idx="7"/>
          </p:cNvCxnSpPr>
          <p:nvPr/>
        </p:nvCxnSpPr>
        <p:spPr>
          <a:xfrm flipH="1">
            <a:off x="1703235" y="2795155"/>
            <a:ext cx="426528" cy="429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F572038-F800-4429-93CC-28D42CEE301C}"/>
              </a:ext>
            </a:extLst>
          </p:cNvPr>
          <p:cNvCxnSpPr>
            <a:stCxn id="152" idx="5"/>
            <a:endCxn id="154" idx="1"/>
          </p:cNvCxnSpPr>
          <p:nvPr/>
        </p:nvCxnSpPr>
        <p:spPr>
          <a:xfrm>
            <a:off x="2425308" y="2795155"/>
            <a:ext cx="426527" cy="409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B30AAB8-E986-4AB0-8D23-CC7FC35644F1}"/>
              </a:ext>
            </a:extLst>
          </p:cNvPr>
          <p:cNvCxnSpPr>
            <a:stCxn id="153" idx="3"/>
            <a:endCxn id="155" idx="0"/>
          </p:cNvCxnSpPr>
          <p:nvPr/>
        </p:nvCxnSpPr>
        <p:spPr>
          <a:xfrm flipH="1">
            <a:off x="1050358" y="3520191"/>
            <a:ext cx="357332" cy="621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D1540F9-0136-4F16-B7E9-060A89756482}"/>
              </a:ext>
            </a:extLst>
          </p:cNvPr>
          <p:cNvCxnSpPr>
            <a:stCxn id="153" idx="5"/>
            <a:endCxn id="156" idx="0"/>
          </p:cNvCxnSpPr>
          <p:nvPr/>
        </p:nvCxnSpPr>
        <p:spPr>
          <a:xfrm>
            <a:off x="1703235" y="3520191"/>
            <a:ext cx="357332" cy="6308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F0FF2A-97EF-4E98-BC9E-B54C1B6F957F}"/>
              </a:ext>
            </a:extLst>
          </p:cNvPr>
          <p:cNvCxnSpPr>
            <a:stCxn id="154" idx="5"/>
            <a:endCxn id="157" idx="0"/>
          </p:cNvCxnSpPr>
          <p:nvPr/>
        </p:nvCxnSpPr>
        <p:spPr>
          <a:xfrm>
            <a:off x="3147380" y="3500573"/>
            <a:ext cx="301238" cy="603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BB2C5F-996E-4A12-A6F4-E9C03AE3F364}"/>
              </a:ext>
            </a:extLst>
          </p:cNvPr>
          <p:cNvGrpSpPr/>
          <p:nvPr/>
        </p:nvGrpSpPr>
        <p:grpSpPr>
          <a:xfrm>
            <a:off x="4886607" y="3962400"/>
            <a:ext cx="609600" cy="533400"/>
            <a:chOff x="6400800" y="1295400"/>
            <a:chExt cx="609600" cy="5334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2CB721-9D31-4919-B619-DD9E87D967DA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4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B439CA-C37A-4C85-A65F-F8AAAF36F102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222324-FC54-4EC9-A3EC-393BE683C080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EBC03D-936D-4CAF-9BB2-A1314B3BB350}"/>
              </a:ext>
            </a:extLst>
          </p:cNvPr>
          <p:cNvGrpSpPr/>
          <p:nvPr/>
        </p:nvGrpSpPr>
        <p:grpSpPr>
          <a:xfrm>
            <a:off x="6449835" y="3962400"/>
            <a:ext cx="609600" cy="533400"/>
            <a:chOff x="6400800" y="1295400"/>
            <a:chExt cx="609600" cy="5334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9C496F-0577-4C09-9CB2-CD9BCC07FBCF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5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2EDD3D4-E8D7-4A56-9609-F7CD72D6A9E7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5DA9DA-DE96-4ED0-866C-6E0D44C22CCE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8BAE1D-C462-43EA-AB67-D531F2948381}"/>
              </a:ext>
            </a:extLst>
          </p:cNvPr>
          <p:cNvGrpSpPr/>
          <p:nvPr/>
        </p:nvGrpSpPr>
        <p:grpSpPr>
          <a:xfrm>
            <a:off x="8013062" y="3962400"/>
            <a:ext cx="609600" cy="533400"/>
            <a:chOff x="6400800" y="1295400"/>
            <a:chExt cx="609600" cy="5334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7C1CAD-9F38-4741-A6FE-A645C882FA6A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6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2A5DF6-52CE-4AE3-9563-A9B923A7341C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C1E511A-AEDD-42B5-9CAC-05BEDDF7F39C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2AA4A6-7A3D-4EA0-8FD2-44B824021495}"/>
              </a:ext>
            </a:extLst>
          </p:cNvPr>
          <p:cNvGrpSpPr/>
          <p:nvPr/>
        </p:nvGrpSpPr>
        <p:grpSpPr>
          <a:xfrm>
            <a:off x="7632062" y="2781300"/>
            <a:ext cx="609600" cy="533400"/>
            <a:chOff x="6400800" y="1295400"/>
            <a:chExt cx="609600" cy="5334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6F0341-7CF7-4EA8-BC8B-3C5ED5F25BCF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3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5A75A8-D7EF-41A1-A584-BA50766A5D75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2BFAA2-5243-47ED-A8BE-9B77C2D83F48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ADC0D-C38C-4997-82D6-FB1383D74102}"/>
              </a:ext>
            </a:extLst>
          </p:cNvPr>
          <p:cNvGrpSpPr/>
          <p:nvPr/>
        </p:nvGrpSpPr>
        <p:grpSpPr>
          <a:xfrm>
            <a:off x="5668221" y="2781300"/>
            <a:ext cx="609600" cy="533400"/>
            <a:chOff x="6400800" y="1295400"/>
            <a:chExt cx="609600" cy="533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E173D2-509C-47C1-82E8-46B218F62772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2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6946036-D7C2-42F9-A438-7381EF777811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1C608F-796C-47CA-A537-24D4C3F8B858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B6F0D7-F544-4EB9-BD9C-13BED311A83E}"/>
              </a:ext>
            </a:extLst>
          </p:cNvPr>
          <p:cNvGrpSpPr/>
          <p:nvPr/>
        </p:nvGrpSpPr>
        <p:grpSpPr>
          <a:xfrm>
            <a:off x="6650142" y="1600200"/>
            <a:ext cx="609600" cy="533400"/>
            <a:chOff x="6400800" y="1295400"/>
            <a:chExt cx="609600" cy="533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FDEE7E-D8B8-4CDD-9253-CABB6A774009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1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C674B6-40D3-464F-9531-D9AAE4E81470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062E1D-7CE4-4364-A14F-3F0BB7937A21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241E0F8-7D57-4F47-9F7C-828E43FE28FE}"/>
              </a:ext>
            </a:extLst>
          </p:cNvPr>
          <p:cNvCxnSpPr/>
          <p:nvPr/>
        </p:nvCxnSpPr>
        <p:spPr>
          <a:xfrm>
            <a:off x="4800600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9D0766-E3D2-4E10-BFB4-02D63CF242F6}"/>
              </a:ext>
            </a:extLst>
          </p:cNvPr>
          <p:cNvGrpSpPr>
            <a:grpSpLocks/>
          </p:cNvGrpSpPr>
          <p:nvPr/>
        </p:nvGrpSpPr>
        <p:grpSpPr>
          <a:xfrm>
            <a:off x="4663440" y="4953000"/>
            <a:ext cx="274320" cy="152400"/>
            <a:chOff x="5257800" y="5029200"/>
            <a:chExt cx="4572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97615D-AF2C-47D3-8751-716AFC6A9FD3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241C382-D368-4506-8089-D2A0C1F741FD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5D45D73-9F7C-4D8D-8335-58EDD1C66DB6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46F9C115-ED39-4571-8CA4-A8CDF5BA99CB}"/>
              </a:ext>
            </a:extLst>
          </p:cNvPr>
          <p:cNvCxnSpPr>
            <a:cxnSpLocks/>
            <a:stCxn id="22" idx="2"/>
            <a:endCxn id="29" idx="0"/>
          </p:cNvCxnSpPr>
          <p:nvPr/>
        </p:nvCxnSpPr>
        <p:spPr>
          <a:xfrm rot="5400000">
            <a:off x="6063932" y="2042690"/>
            <a:ext cx="647700" cy="829521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D32F0CCC-A5F7-43A2-969A-F8DD5FBA48FA}"/>
              </a:ext>
            </a:extLst>
          </p:cNvPr>
          <p:cNvCxnSpPr>
            <a:cxnSpLocks/>
            <a:stCxn id="23" idx="2"/>
            <a:endCxn id="35" idx="0"/>
          </p:cNvCxnSpPr>
          <p:nvPr/>
        </p:nvCxnSpPr>
        <p:spPr>
          <a:xfrm rot="16200000" flipH="1">
            <a:off x="7198252" y="2042690"/>
            <a:ext cx="647700" cy="82952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FC051AA8-4207-44E7-A79A-60DE133BBAF9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 rot="5400000">
            <a:off x="5182164" y="3323943"/>
            <a:ext cx="647700" cy="62921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4AC3E124-F45E-4878-ACAF-62CF8112756E}"/>
              </a:ext>
            </a:extLst>
          </p:cNvPr>
          <p:cNvCxnSpPr>
            <a:cxnSpLocks/>
            <a:stCxn id="31" idx="2"/>
            <a:endCxn id="47" idx="0"/>
          </p:cNvCxnSpPr>
          <p:nvPr/>
        </p:nvCxnSpPr>
        <p:spPr>
          <a:xfrm rot="16200000" flipH="1">
            <a:off x="6116178" y="3323943"/>
            <a:ext cx="647700" cy="62921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8B4C61DB-053B-4CD9-A184-FDE1024FFB19}"/>
              </a:ext>
            </a:extLst>
          </p:cNvPr>
          <p:cNvCxnSpPr>
            <a:cxnSpLocks/>
            <a:stCxn id="37" idx="2"/>
            <a:endCxn id="53" idx="0"/>
          </p:cNvCxnSpPr>
          <p:nvPr/>
        </p:nvCxnSpPr>
        <p:spPr>
          <a:xfrm rot="16200000" flipH="1">
            <a:off x="7879712" y="3524250"/>
            <a:ext cx="647700" cy="22860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F6B5CBC-261B-4FF5-91D1-0D0953833ACF}"/>
              </a:ext>
            </a:extLst>
          </p:cNvPr>
          <p:cNvCxnSpPr/>
          <p:nvPr/>
        </p:nvCxnSpPr>
        <p:spPr>
          <a:xfrm>
            <a:off x="5582214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BFA23B3-2216-43F7-B362-6D2DE863B3F9}"/>
              </a:ext>
            </a:extLst>
          </p:cNvPr>
          <p:cNvGrpSpPr>
            <a:grpSpLocks/>
          </p:cNvGrpSpPr>
          <p:nvPr/>
        </p:nvGrpSpPr>
        <p:grpSpPr>
          <a:xfrm>
            <a:off x="5445054" y="4953000"/>
            <a:ext cx="274320" cy="152400"/>
            <a:chOff x="5257800" y="5029200"/>
            <a:chExt cx="457200" cy="15240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B2B07BD-4F82-40AF-9F12-EF8355DE925E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D2CA722-52A8-4A58-8A82-2846D9513AD6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7107B0-EA74-4FF0-93C9-21E15EA978A3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64C3302-824C-4519-B6D5-8FF45D2534B7}"/>
              </a:ext>
            </a:extLst>
          </p:cNvPr>
          <p:cNvGrpSpPr>
            <a:grpSpLocks/>
          </p:cNvGrpSpPr>
          <p:nvPr/>
        </p:nvGrpSpPr>
        <p:grpSpPr>
          <a:xfrm>
            <a:off x="7418702" y="3962399"/>
            <a:ext cx="274320" cy="152400"/>
            <a:chOff x="5257800" y="5029200"/>
            <a:chExt cx="457200" cy="15240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B2E7FD8-4BDD-42FD-84B4-748DEA7E42BD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259AACD-A7D1-48A4-9B24-3AF4D1FD3A12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BE633EC-D9E6-4DCE-B720-9D74B006516C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986313D-3E36-474A-AE5E-7EA2AFA575FE}"/>
              </a:ext>
            </a:extLst>
          </p:cNvPr>
          <p:cNvCxnSpPr/>
          <p:nvPr/>
        </p:nvCxnSpPr>
        <p:spPr>
          <a:xfrm>
            <a:off x="6363828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CCE447D-89BE-492C-B9B4-3B2A62F2EC52}"/>
              </a:ext>
            </a:extLst>
          </p:cNvPr>
          <p:cNvGrpSpPr>
            <a:grpSpLocks/>
          </p:cNvGrpSpPr>
          <p:nvPr/>
        </p:nvGrpSpPr>
        <p:grpSpPr>
          <a:xfrm>
            <a:off x="6226668" y="4953000"/>
            <a:ext cx="274320" cy="152400"/>
            <a:chOff x="5257800" y="5029200"/>
            <a:chExt cx="457200" cy="15240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8EEEA6-3D81-4810-A57A-ADAB4C271084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B48815-B81E-4D90-80EA-E19A62D34A77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6495058-B6AE-4956-8797-DE57E5C0F302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8E82B43-5947-4FCA-AAC2-43DA483064F8}"/>
              </a:ext>
            </a:extLst>
          </p:cNvPr>
          <p:cNvCxnSpPr/>
          <p:nvPr/>
        </p:nvCxnSpPr>
        <p:spPr>
          <a:xfrm>
            <a:off x="7145442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660D3A7-0D53-448F-A139-E05C105BE7B7}"/>
              </a:ext>
            </a:extLst>
          </p:cNvPr>
          <p:cNvGrpSpPr>
            <a:grpSpLocks/>
          </p:cNvGrpSpPr>
          <p:nvPr/>
        </p:nvGrpSpPr>
        <p:grpSpPr>
          <a:xfrm>
            <a:off x="7008282" y="4953000"/>
            <a:ext cx="274320" cy="152400"/>
            <a:chOff x="5257800" y="5029200"/>
            <a:chExt cx="457200" cy="1524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B11EE71-B06D-45C7-ACB4-9D6610D769F5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0D19B25-71B6-4C41-A0F8-4092D67C4EF3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268429-43FB-4C05-A69B-460AE5F4CB08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93CC38A-6EA1-4A9E-B461-1312A5585FEB}"/>
              </a:ext>
            </a:extLst>
          </p:cNvPr>
          <p:cNvCxnSpPr/>
          <p:nvPr/>
        </p:nvCxnSpPr>
        <p:spPr>
          <a:xfrm>
            <a:off x="7927056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AA788AE-7D6B-42EA-90AF-81CE4A330412}"/>
              </a:ext>
            </a:extLst>
          </p:cNvPr>
          <p:cNvGrpSpPr>
            <a:grpSpLocks/>
          </p:cNvGrpSpPr>
          <p:nvPr/>
        </p:nvGrpSpPr>
        <p:grpSpPr>
          <a:xfrm>
            <a:off x="7789896" y="4953000"/>
            <a:ext cx="274320" cy="152400"/>
            <a:chOff x="5257800" y="5029200"/>
            <a:chExt cx="457200" cy="15240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138BB2C-F57F-41EC-92B2-847A9738CE5E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6D24424-F820-4837-87C6-8217C21CC07C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67401D6-814D-4C4E-B031-018D9E1438F9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AD0246E-272B-4DCD-A267-48CC57596187}"/>
              </a:ext>
            </a:extLst>
          </p:cNvPr>
          <p:cNvCxnSpPr/>
          <p:nvPr/>
        </p:nvCxnSpPr>
        <p:spPr>
          <a:xfrm>
            <a:off x="8708669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FBFA1C4-2E10-4F39-8CC0-805EE9122CD6}"/>
              </a:ext>
            </a:extLst>
          </p:cNvPr>
          <p:cNvGrpSpPr>
            <a:grpSpLocks/>
          </p:cNvGrpSpPr>
          <p:nvPr/>
        </p:nvGrpSpPr>
        <p:grpSpPr>
          <a:xfrm>
            <a:off x="8571509" y="4953000"/>
            <a:ext cx="274320" cy="152400"/>
            <a:chOff x="5257800" y="5029200"/>
            <a:chExt cx="457200" cy="15240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D82E85F-3E5D-43AE-B34C-F797EAF550D9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7E80BB6-C898-443B-A367-390FF30EDFD1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A1CF6A-B934-49E5-AA1E-6FD43E86B6AC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0D0B7AB5-737A-474A-B2B4-3C82BC3D5D51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4691202" y="4605197"/>
            <a:ext cx="457202" cy="23840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416E4C05-C50E-43D1-B071-0CBACF7BF2CD}"/>
              </a:ext>
            </a:extLst>
          </p:cNvPr>
          <p:cNvCxnSpPr>
            <a:cxnSpLocks/>
            <a:stCxn id="43" idx="2"/>
          </p:cNvCxnSpPr>
          <p:nvPr/>
        </p:nvCxnSpPr>
        <p:spPr>
          <a:xfrm rot="16200000" flipH="1">
            <a:off x="5239967" y="4599639"/>
            <a:ext cx="446085" cy="238405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76729C75-0F93-45E5-8703-732620E17007}"/>
              </a:ext>
            </a:extLst>
          </p:cNvPr>
          <p:cNvCxnSpPr>
            <a:cxnSpLocks/>
            <a:stCxn id="48" idx="2"/>
          </p:cNvCxnSpPr>
          <p:nvPr/>
        </p:nvCxnSpPr>
        <p:spPr>
          <a:xfrm rot="5400000">
            <a:off x="6254429" y="4605194"/>
            <a:ext cx="457200" cy="23841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7E55265A-82DD-474F-BCFF-AF5F36E3C7E7}"/>
              </a:ext>
            </a:extLst>
          </p:cNvPr>
          <p:cNvCxnSpPr>
            <a:cxnSpLocks/>
            <a:stCxn id="49" idx="2"/>
          </p:cNvCxnSpPr>
          <p:nvPr/>
        </p:nvCxnSpPr>
        <p:spPr>
          <a:xfrm rot="16200000" flipH="1">
            <a:off x="6797636" y="4605199"/>
            <a:ext cx="457200" cy="23840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96D4B091-9715-4DEF-97C5-A6DFB60740D5}"/>
              </a:ext>
            </a:extLst>
          </p:cNvPr>
          <p:cNvCxnSpPr>
            <a:cxnSpLocks/>
            <a:stCxn id="54" idx="2"/>
          </p:cNvCxnSpPr>
          <p:nvPr/>
        </p:nvCxnSpPr>
        <p:spPr>
          <a:xfrm rot="5400000">
            <a:off x="7817658" y="4605196"/>
            <a:ext cx="457200" cy="23840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CF95C52A-1467-4C1B-805F-3DB6FFD918F6}"/>
              </a:ext>
            </a:extLst>
          </p:cNvPr>
          <p:cNvCxnSpPr>
            <a:cxnSpLocks/>
            <a:stCxn id="55" idx="2"/>
          </p:cNvCxnSpPr>
          <p:nvPr/>
        </p:nvCxnSpPr>
        <p:spPr>
          <a:xfrm rot="16200000" flipH="1">
            <a:off x="8366422" y="4599639"/>
            <a:ext cx="446086" cy="23840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DDD77329-6410-40ED-898A-2B58D9EEF6E1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7350552" y="3517888"/>
            <a:ext cx="637098" cy="230723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08941F40-96D9-4D2E-8990-7B0AD1B5F3F2}"/>
              </a:ext>
            </a:extLst>
          </p:cNvPr>
          <p:cNvSpPr txBox="1"/>
          <p:nvPr/>
        </p:nvSpPr>
        <p:spPr>
          <a:xfrm>
            <a:off x="7299586" y="164203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Node</a:t>
            </a:r>
            <a:endParaRPr lang="ca-ES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1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95800"/>
            <a:ext cx="84582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Expression tree for:   </a:t>
            </a:r>
            <a:r>
              <a:rPr lang="en-US" b="1" dirty="0"/>
              <a:t>a + </a:t>
            </a:r>
            <a:r>
              <a:rPr lang="en-US" b="1" dirty="0" err="1"/>
              <a:t>b</a:t>
            </a:r>
            <a:r>
              <a:rPr lang="en-US" b="1" dirty="0" err="1">
                <a:sym typeface="Symbol" panose="05050102010706020507" pitchFamily="18" charset="2"/>
              </a:rPr>
              <a:t></a:t>
            </a:r>
            <a:r>
              <a:rPr lang="en-US" b="1" dirty="0" err="1"/>
              <a:t>c</a:t>
            </a:r>
            <a:r>
              <a:rPr lang="en-US" b="1" dirty="0"/>
              <a:t> + (</a:t>
            </a:r>
            <a:r>
              <a:rPr lang="en-US" b="1" dirty="0" err="1"/>
              <a:t>d</a:t>
            </a:r>
            <a:r>
              <a:rPr lang="en-US" b="1" dirty="0" err="1">
                <a:sym typeface="Symbol" panose="05050102010706020507" pitchFamily="18" charset="2"/>
              </a:rPr>
              <a:t></a:t>
            </a:r>
            <a:r>
              <a:rPr lang="en-US" b="1" dirty="0" err="1"/>
              <a:t>e</a:t>
            </a:r>
            <a:r>
              <a:rPr lang="en-US" b="1" dirty="0"/>
              <a:t> + f)</a:t>
            </a:r>
            <a:r>
              <a:rPr lang="en-US" b="1" dirty="0">
                <a:sym typeface="Symbol" panose="05050102010706020507" pitchFamily="18" charset="2"/>
              </a:rPr>
              <a:t>  </a:t>
            </a:r>
            <a:r>
              <a:rPr lang="en-US" b="1" dirty="0"/>
              <a:t>g</a:t>
            </a:r>
          </a:p>
          <a:p>
            <a:pPr marL="0" indent="0">
              <a:buNone/>
            </a:pPr>
            <a:r>
              <a:rPr lang="en-US" dirty="0"/>
              <a:t>Postfix representation:   </a:t>
            </a:r>
            <a:r>
              <a:rPr lang="en-US" b="1" dirty="0"/>
              <a:t>a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  <a:p>
            <a:pPr marL="0" indent="0">
              <a:buNone/>
            </a:pPr>
            <a:r>
              <a:rPr lang="en-US" dirty="0"/>
              <a:t>How can the postfix representation be obtained?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990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1819275" y="157321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535305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6438900" y="157321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3365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585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19300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57525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38600" y="3581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3581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9800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330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0100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" name="Straight Connector 20"/>
          <p:cNvCxnSpPr>
            <a:stCxn id="7" idx="2"/>
            <a:endCxn id="8" idx="7"/>
          </p:cNvCxnSpPr>
          <p:nvPr/>
        </p:nvCxnSpPr>
        <p:spPr>
          <a:xfrm flipH="1">
            <a:off x="2144479" y="1181100"/>
            <a:ext cx="2198921" cy="44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0" idx="1"/>
          </p:cNvCxnSpPr>
          <p:nvPr/>
        </p:nvCxnSpPr>
        <p:spPr>
          <a:xfrm>
            <a:off x="4724400" y="1181100"/>
            <a:ext cx="1770296" cy="44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  <a:endCxn id="12" idx="7"/>
          </p:cNvCxnSpPr>
          <p:nvPr/>
        </p:nvCxnSpPr>
        <p:spPr>
          <a:xfrm flipH="1">
            <a:off x="1411054" y="1898416"/>
            <a:ext cx="464017" cy="41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1"/>
          </p:cNvCxnSpPr>
          <p:nvPr/>
        </p:nvCxnSpPr>
        <p:spPr>
          <a:xfrm>
            <a:off x="2144479" y="1898416"/>
            <a:ext cx="444967" cy="41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2209800" y="2577866"/>
            <a:ext cx="379646" cy="351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2858854" y="2577866"/>
            <a:ext cx="389171" cy="351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9" idx="7"/>
          </p:cNvCxnSpPr>
          <p:nvPr/>
        </p:nvCxnSpPr>
        <p:spPr>
          <a:xfrm flipH="1">
            <a:off x="5678254" y="1898416"/>
            <a:ext cx="816442" cy="41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5"/>
            <a:endCxn id="18" idx="0"/>
          </p:cNvCxnSpPr>
          <p:nvPr/>
        </p:nvCxnSpPr>
        <p:spPr>
          <a:xfrm>
            <a:off x="6764104" y="1898416"/>
            <a:ext cx="779696" cy="354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7"/>
          </p:cNvCxnSpPr>
          <p:nvPr/>
        </p:nvCxnSpPr>
        <p:spPr>
          <a:xfrm flipH="1">
            <a:off x="4935304" y="2577866"/>
            <a:ext cx="473542" cy="4068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5678254" y="2577866"/>
            <a:ext cx="532046" cy="351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4229100" y="3254141"/>
            <a:ext cx="436796" cy="327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4935304" y="3254141"/>
            <a:ext cx="436796" cy="327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943" y="2002572"/>
            <a:ext cx="850745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TypeAlias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build_expr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(expr: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"""Builds an expression tree from a correct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expression represented in postfix notation"""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"""Generates a string with the expression in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infix notation"""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v: </a:t>
            </a:r>
            <a:r>
              <a:rPr lang="en-US" sz="20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"""Evaluates an expression taking v as the value of the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variables (e.g., v['a'] contains the value of a)"""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96107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Expressions are represented by strings in postfix notation in which</a:t>
            </a:r>
            <a:br>
              <a:rPr lang="en-GB" sz="2400" dirty="0"/>
            </a:br>
            <a:r>
              <a:rPr lang="en-GB" sz="2400" b="1" dirty="0">
                <a:latin typeface="Consolas" panose="020B0609020204030204" pitchFamily="49" charset="0"/>
              </a:rPr>
              <a:t>'a'…'z'</a:t>
            </a:r>
            <a:r>
              <a:rPr lang="en-GB" sz="2400" dirty="0"/>
              <a:t> represent operands and </a:t>
            </a:r>
            <a:r>
              <a:rPr lang="en-GB" sz="2400" b="1" dirty="0">
                <a:latin typeface="Consolas" panose="020B0609020204030204" pitchFamily="49" charset="0"/>
              </a:rPr>
              <a:t>'+'</a:t>
            </a:r>
            <a:r>
              <a:rPr lang="en-GB" sz="2400" dirty="0"/>
              <a:t> and </a:t>
            </a:r>
            <a:r>
              <a:rPr lang="en-GB" sz="2400" b="1" dirty="0">
                <a:latin typeface="Consolas" panose="020B0609020204030204" pitchFamily="49" charset="0"/>
              </a:rPr>
              <a:t>'</a:t>
            </a:r>
            <a:r>
              <a:rPr lang="en-GB" sz="2400" b="1" dirty="0">
                <a:latin typeface="Consolas" panose="020B0609020204030204" pitchFamily="49" charset="0"/>
                <a:sym typeface="Symbol" panose="05050102010706020507" pitchFamily="18" charset="2"/>
              </a:rPr>
              <a:t>'</a:t>
            </a:r>
            <a:r>
              <a:rPr lang="en-GB" sz="2400" dirty="0"/>
              <a:t> represent operators.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94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01D6-D03B-41E6-9EFA-EECE74BF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4821-B3CE-46A0-A3E9-6EAE426A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B4EE-5020-49B8-B454-0560B69B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A0DC-AB20-4C59-BACB-47A67BAC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C76845-FB7C-4B56-96A7-9C1F99D0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main</a:t>
            </a:r>
            <a:r>
              <a:rPr lang="ca-ES" sz="2000" dirty="0">
                <a:latin typeface="Consolas" panose="020B0609020204030204" pitchFamily="49" charset="0"/>
              </a:rPr>
              <a:t>():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t = </a:t>
            </a:r>
            <a:r>
              <a:rPr lang="ca-ES" sz="2000" dirty="0" err="1">
                <a:latin typeface="Consolas" panose="020B0609020204030204" pitchFamily="49" charset="0"/>
              </a:rPr>
              <a:t>build_expr</a:t>
            </a:r>
            <a:r>
              <a:rPr lang="ca-ES" sz="2000" dirty="0">
                <a:latin typeface="Consolas" panose="020B0609020204030204" pitchFamily="49" charset="0"/>
              </a:rPr>
              <a:t>('a b c * + d e * f + g * +')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print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infix_expr</a:t>
            </a:r>
            <a:r>
              <a:rPr lang="ca-ES" sz="2000" dirty="0">
                <a:latin typeface="Consolas" panose="020B0609020204030204" pitchFamily="49" charset="0"/>
              </a:rPr>
              <a:t>(t))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print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eval_expr</a:t>
            </a:r>
            <a:r>
              <a:rPr lang="ca-ES" sz="2000" dirty="0">
                <a:latin typeface="Consolas" panose="020B0609020204030204" pitchFamily="49" charset="0"/>
              </a:rPr>
              <a:t>(t, {'a':3, 'b':1, 'c':0, 'd':5,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                'e':2, 'f':1, 'g':6}))</a:t>
            </a:r>
            <a:endParaRPr lang="ca-ES" dirty="0">
              <a:latin typeface="Consolas" panose="020B0609020204030204" pitchFamily="49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0384D23-D8A3-49CA-BD9F-96E55DE739F6}"/>
              </a:ext>
            </a:extLst>
          </p:cNvPr>
          <p:cNvSpPr txBox="1">
            <a:spLocks/>
          </p:cNvSpPr>
          <p:nvPr/>
        </p:nvSpPr>
        <p:spPr>
          <a:xfrm>
            <a:off x="457200" y="3657600"/>
            <a:ext cx="8229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rgbClr val="00B050"/>
                </a:solidFill>
                <a:latin typeface="Consolas" panose="020B0609020204030204" pitchFamily="49" charset="0"/>
              </a:rPr>
              <a:t>Output: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pt-BR" sz="2000" dirty="0">
                <a:latin typeface="Consolas" panose="020B0609020204030204" pitchFamily="49" charset="0"/>
              </a:rPr>
              <a:t>((a+(b*c))+(((d*e)+f)*g))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69</a:t>
            </a:r>
            <a:endParaRPr lang="ca-E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135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43000" y="1637675"/>
            <a:ext cx="6648450" cy="4534525"/>
            <a:chOff x="1143000" y="1637675"/>
            <a:chExt cx="6648450" cy="4534525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2590800"/>
              <a:ext cx="6648450" cy="3581400"/>
              <a:chOff x="1143000" y="2590800"/>
              <a:chExt cx="6648450" cy="3581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400550" y="25908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876425" y="41910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410200" y="41910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96050" y="33909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49911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4300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764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14675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957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2387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769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4104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667250" y="49911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21" name="Straight Connector 20"/>
              <p:cNvCxnSpPr>
                <a:stCxn id="7" idx="3"/>
                <a:endCxn id="8" idx="7"/>
              </p:cNvCxnSpPr>
              <p:nvPr/>
            </p:nvCxnSpPr>
            <p:spPr>
              <a:xfrm flipH="1">
                <a:off x="2201629" y="2916004"/>
                <a:ext cx="2254717" cy="1330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5"/>
                <a:endCxn id="10" idx="1"/>
              </p:cNvCxnSpPr>
              <p:nvPr/>
            </p:nvCxnSpPr>
            <p:spPr>
              <a:xfrm>
                <a:off x="4725754" y="2916004"/>
                <a:ext cx="1826092" cy="530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8" idx="3"/>
                <a:endCxn id="12" idx="0"/>
              </p:cNvCxnSpPr>
              <p:nvPr/>
            </p:nvCxnSpPr>
            <p:spPr>
              <a:xfrm flipH="1">
                <a:off x="1333500" y="4516204"/>
                <a:ext cx="598721" cy="12749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8" idx="5"/>
                <a:endCxn id="11" idx="0"/>
              </p:cNvCxnSpPr>
              <p:nvPr/>
            </p:nvCxnSpPr>
            <p:spPr>
              <a:xfrm>
                <a:off x="2201629" y="4516204"/>
                <a:ext cx="579671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1" idx="3"/>
                <a:endCxn id="13" idx="0"/>
              </p:cNvCxnSpPr>
              <p:nvPr/>
            </p:nvCxnSpPr>
            <p:spPr>
              <a:xfrm flipH="1">
                <a:off x="2266950" y="5316304"/>
                <a:ext cx="37964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  <a:endCxn id="14" idx="0"/>
              </p:cNvCxnSpPr>
              <p:nvPr/>
            </p:nvCxnSpPr>
            <p:spPr>
              <a:xfrm>
                <a:off x="2916004" y="5316304"/>
                <a:ext cx="389171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0" idx="3"/>
                <a:endCxn id="9" idx="7"/>
              </p:cNvCxnSpPr>
              <p:nvPr/>
            </p:nvCxnSpPr>
            <p:spPr>
              <a:xfrm flipH="1">
                <a:off x="5735404" y="3716104"/>
                <a:ext cx="816442" cy="530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0" idx="5"/>
                <a:endCxn id="18" idx="0"/>
              </p:cNvCxnSpPr>
              <p:nvPr/>
            </p:nvCxnSpPr>
            <p:spPr>
              <a:xfrm>
                <a:off x="6821254" y="3716104"/>
                <a:ext cx="779696" cy="2075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9" idx="3"/>
                <a:endCxn id="19" idx="0"/>
              </p:cNvCxnSpPr>
              <p:nvPr/>
            </p:nvCxnSpPr>
            <p:spPr>
              <a:xfrm flipH="1">
                <a:off x="4857750" y="4516204"/>
                <a:ext cx="60824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9" idx="5"/>
                <a:endCxn id="17" idx="0"/>
              </p:cNvCxnSpPr>
              <p:nvPr/>
            </p:nvCxnSpPr>
            <p:spPr>
              <a:xfrm>
                <a:off x="5735404" y="4516204"/>
                <a:ext cx="532046" cy="12749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9" idx="3"/>
                <a:endCxn id="15" idx="0"/>
              </p:cNvCxnSpPr>
              <p:nvPr/>
            </p:nvCxnSpPr>
            <p:spPr>
              <a:xfrm flipH="1">
                <a:off x="4286250" y="5316304"/>
                <a:ext cx="43679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9" idx="5"/>
                <a:endCxn id="16" idx="0"/>
              </p:cNvCxnSpPr>
              <p:nvPr/>
            </p:nvCxnSpPr>
            <p:spPr>
              <a:xfrm>
                <a:off x="4992454" y="5316304"/>
                <a:ext cx="43679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Down Arrow 21"/>
            <p:cNvSpPr/>
            <p:nvPr/>
          </p:nvSpPr>
          <p:spPr>
            <a:xfrm>
              <a:off x="4413354" y="1637675"/>
              <a:ext cx="323225" cy="6096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lbow Connector 25"/>
          <p:cNvCxnSpPr>
            <a:stCxn id="20" idx="3"/>
            <a:endCxn id="12" idx="0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="1" dirty="0"/>
              <a:t>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446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</a:t>
            </a:r>
            <a:r>
              <a:rPr lang="en-US" b="1" dirty="0"/>
              <a:t>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2" name="Elbow Connector 31"/>
          <p:cNvCxnSpPr>
            <a:stCxn id="34" idx="3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3" idx="0"/>
          </p:cNvCxnSpPr>
          <p:nvPr/>
        </p:nvCxnSpPr>
        <p:spPr>
          <a:xfrm>
            <a:off x="1828800" y="2999758"/>
            <a:ext cx="15811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9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2" name="Elbow Connector 31"/>
          <p:cNvCxnSpPr>
            <a:stCxn id="34" idx="3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</p:cNvCxnSpPr>
          <p:nvPr/>
        </p:nvCxnSpPr>
        <p:spPr>
          <a:xfrm>
            <a:off x="1828800" y="2999758"/>
            <a:ext cx="15811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4" idx="0"/>
          </p:cNvCxnSpPr>
          <p:nvPr/>
        </p:nvCxnSpPr>
        <p:spPr>
          <a:xfrm>
            <a:off x="1828800" y="2677202"/>
            <a:ext cx="2619375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8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Filesystems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Unix directory tre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3873"/>
          <a:stretch/>
        </p:blipFill>
        <p:spPr bwMode="auto">
          <a:xfrm>
            <a:off x="119666" y="1095375"/>
            <a:ext cx="600906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e view of webappde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2" b="18790"/>
          <a:stretch/>
        </p:blipFill>
        <p:spPr bwMode="auto">
          <a:xfrm>
            <a:off x="6248400" y="1676400"/>
            <a:ext cx="2800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36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8" name="Elbow Connector 37"/>
          <p:cNvCxnSpPr>
            <a:stCxn id="40" idx="3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9600" y="2837156"/>
            <a:ext cx="3314700" cy="1925344"/>
            <a:chOff x="609600" y="2837156"/>
            <a:chExt cx="3314700" cy="1925344"/>
          </a:xfrm>
        </p:grpSpPr>
        <p:sp>
          <p:nvSpPr>
            <p:cNvPr id="44" name="Rectangle 43"/>
            <p:cNvSpPr/>
            <p:nvPr/>
          </p:nvSpPr>
          <p:spPr>
            <a:xfrm>
              <a:off x="609600" y="2837156"/>
              <a:ext cx="1219200" cy="32520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5" name="Elbow Connector 44"/>
            <p:cNvCxnSpPr>
              <a:stCxn id="44" idx="3"/>
              <a:endCxn id="11" idx="0"/>
            </p:cNvCxnSpPr>
            <p:nvPr/>
          </p:nvCxnSpPr>
          <p:spPr>
            <a:xfrm>
              <a:off x="1828800" y="2999758"/>
              <a:ext cx="2095500" cy="1762742"/>
            </a:xfrm>
            <a:prstGeom prst="bentConnector2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8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en-US" b="1" dirty="0"/>
              <a:t>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" y="3162300"/>
            <a:ext cx="2600325" cy="800100"/>
            <a:chOff x="609600" y="3162300"/>
            <a:chExt cx="2600325" cy="800100"/>
          </a:xfrm>
        </p:grpSpPr>
        <p:sp>
          <p:nvSpPr>
            <p:cNvPr id="32" name="Rectangle 31"/>
            <p:cNvSpPr/>
            <p:nvPr/>
          </p:nvSpPr>
          <p:spPr>
            <a:xfrm>
              <a:off x="609600" y="3162300"/>
              <a:ext cx="1219200" cy="32520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38" name="Elbow Connector 37"/>
            <p:cNvCxnSpPr>
              <a:stCxn id="32" idx="3"/>
              <a:endCxn id="8" idx="0"/>
            </p:cNvCxnSpPr>
            <p:nvPr/>
          </p:nvCxnSpPr>
          <p:spPr>
            <a:xfrm>
              <a:off x="1828800" y="3324902"/>
              <a:ext cx="1381125" cy="637498"/>
            </a:xfrm>
            <a:prstGeom prst="bentConnector2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7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</a:t>
            </a:r>
            <a:r>
              <a:rPr lang="en-US" b="1" dirty="0"/>
              <a:t>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8" name="Elbow Connector 37"/>
          <p:cNvCxnSpPr>
            <a:stCxn id="36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2" name="Elbow Connector 41"/>
          <p:cNvCxnSpPr>
            <a:stCxn id="40" idx="3"/>
            <a:endCxn id="15" idx="0"/>
          </p:cNvCxnSpPr>
          <p:nvPr/>
        </p:nvCxnSpPr>
        <p:spPr>
          <a:xfrm>
            <a:off x="1828800" y="2999758"/>
            <a:ext cx="36004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7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5" idx="0"/>
          </p:cNvCxnSpPr>
          <p:nvPr/>
        </p:nvCxnSpPr>
        <p:spPr>
          <a:xfrm>
            <a:off x="1828800" y="2999758"/>
            <a:ext cx="36004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6" idx="0"/>
          </p:cNvCxnSpPr>
          <p:nvPr/>
        </p:nvCxnSpPr>
        <p:spPr>
          <a:xfrm>
            <a:off x="1828800" y="2677202"/>
            <a:ext cx="4743450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2" name="Elbow Connector 41"/>
          <p:cNvCxnSpPr>
            <a:stCxn id="38" idx="3"/>
            <a:endCxn id="19" idx="0"/>
          </p:cNvCxnSpPr>
          <p:nvPr/>
        </p:nvCxnSpPr>
        <p:spPr>
          <a:xfrm>
            <a:off x="1828800" y="2999758"/>
            <a:ext cx="4171950" cy="17627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56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</a:t>
            </a:r>
            <a:r>
              <a:rPr lang="en-US" b="1" dirty="0"/>
              <a:t>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9" idx="0"/>
          </p:cNvCxnSpPr>
          <p:nvPr/>
        </p:nvCxnSpPr>
        <p:spPr>
          <a:xfrm>
            <a:off x="1828800" y="2999758"/>
            <a:ext cx="4171950" cy="17627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7" idx="0"/>
          </p:cNvCxnSpPr>
          <p:nvPr/>
        </p:nvCxnSpPr>
        <p:spPr>
          <a:xfrm>
            <a:off x="1828800" y="2677202"/>
            <a:ext cx="5581650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7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</a:t>
            </a:r>
            <a:r>
              <a:rPr lang="en-US" b="1" dirty="0"/>
              <a:t>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2" name="Elbow Connector 41"/>
          <p:cNvCxnSpPr>
            <a:stCxn id="38" idx="3"/>
            <a:endCxn id="9" idx="0"/>
          </p:cNvCxnSpPr>
          <p:nvPr/>
        </p:nvCxnSpPr>
        <p:spPr>
          <a:xfrm>
            <a:off x="1828800" y="2999758"/>
            <a:ext cx="4914900" cy="9626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85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3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</p:cNvCxnSpPr>
          <p:nvPr/>
        </p:nvCxnSpPr>
        <p:spPr>
          <a:xfrm>
            <a:off x="1828800" y="2999758"/>
            <a:ext cx="4914900" cy="9626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8" idx="0"/>
          </p:cNvCxnSpPr>
          <p:nvPr/>
        </p:nvCxnSpPr>
        <p:spPr>
          <a:xfrm>
            <a:off x="1828800" y="2677202"/>
            <a:ext cx="6915150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52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 g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7639050" y="3162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3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9" idx="7"/>
          </p:cNvCxnSpPr>
          <p:nvPr/>
        </p:nvCxnSpPr>
        <p:spPr>
          <a:xfrm flipH="1">
            <a:off x="6878404" y="3487504"/>
            <a:ext cx="816442" cy="530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5"/>
            <a:endCxn id="18" idx="0"/>
          </p:cNvCxnSpPr>
          <p:nvPr/>
        </p:nvCxnSpPr>
        <p:spPr>
          <a:xfrm>
            <a:off x="7964254" y="3487504"/>
            <a:ext cx="779696" cy="2075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0" idx="0"/>
          </p:cNvCxnSpPr>
          <p:nvPr/>
        </p:nvCxnSpPr>
        <p:spPr>
          <a:xfrm>
            <a:off x="1828800" y="2999758"/>
            <a:ext cx="6000750" cy="1625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16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 g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43550" y="2362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7639050" y="3162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3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" name="Straight Connector 20"/>
          <p:cNvCxnSpPr>
            <a:stCxn id="7" idx="3"/>
            <a:endCxn id="8" idx="7"/>
          </p:cNvCxnSpPr>
          <p:nvPr/>
        </p:nvCxnSpPr>
        <p:spPr>
          <a:xfrm flipH="1">
            <a:off x="3344629" y="2687404"/>
            <a:ext cx="2254717" cy="1330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5"/>
            <a:endCxn id="10" idx="1"/>
          </p:cNvCxnSpPr>
          <p:nvPr/>
        </p:nvCxnSpPr>
        <p:spPr>
          <a:xfrm>
            <a:off x="5868754" y="2687404"/>
            <a:ext cx="1826092" cy="530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9" idx="7"/>
          </p:cNvCxnSpPr>
          <p:nvPr/>
        </p:nvCxnSpPr>
        <p:spPr>
          <a:xfrm flipH="1">
            <a:off x="6878404" y="3487504"/>
            <a:ext cx="816442" cy="530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5"/>
            <a:endCxn id="18" idx="0"/>
          </p:cNvCxnSpPr>
          <p:nvPr/>
        </p:nvCxnSpPr>
        <p:spPr>
          <a:xfrm>
            <a:off x="7964254" y="3487504"/>
            <a:ext cx="779696" cy="2075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8" name="Elbow Connector 37"/>
          <p:cNvCxnSpPr>
            <a:endCxn id="7" idx="0"/>
          </p:cNvCxnSpPr>
          <p:nvPr/>
        </p:nvCxnSpPr>
        <p:spPr>
          <a:xfrm flipV="1">
            <a:off x="1828800" y="2362200"/>
            <a:ext cx="3905250" cy="962702"/>
          </a:xfrm>
          <a:prstGeom prst="bentConnector4">
            <a:avLst>
              <a:gd name="adj1" fmla="val 26420"/>
              <a:gd name="adj2" fmla="val 158788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2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38" y="1028700"/>
            <a:ext cx="70612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Company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3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25779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build_expr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(expr: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"""Builds an expression tree from a correct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expression represented in postfix notation"""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a list of all characters (without spaces)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expr_char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[x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expr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x.isspace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stack: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[Node[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]] =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expr_char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c.isalpha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operand. Create a leaf node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stack.append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(Node(c))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operator (+ or *)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right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left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stack.append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(Node(c, left, right))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The stack has only one element: the root of the expression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6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295400"/>
            <a:ext cx="8428433" cy="30480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"""Generates a string with the expression in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infix notation"""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it is a leaf node (operand)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operator. Add enclosing parenthesis (for safety)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'('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t.right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+ ')'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6225" y="5029200"/>
            <a:ext cx="8609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i="1" dirty="0" err="1">
                <a:solidFill>
                  <a:srgbClr val="0000FF"/>
                </a:solidFill>
              </a:rPr>
              <a:t>Inorder</a:t>
            </a:r>
            <a:r>
              <a:rPr lang="en-GB" sz="2400" dirty="0"/>
              <a:t> traversal: node is visited </a:t>
            </a:r>
            <a:r>
              <a:rPr lang="en-GB" sz="2400" i="1" dirty="0">
                <a:solidFill>
                  <a:srgbClr val="0000FF"/>
                </a:solidFill>
              </a:rPr>
              <a:t>between</a:t>
            </a:r>
            <a:r>
              <a:rPr lang="en-GB" sz="2400" dirty="0"/>
              <a:t> the left and right children.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EB9BF-CB3B-436C-8608-6BB626654BB1}"/>
              </a:ext>
            </a:extLst>
          </p:cNvPr>
          <p:cNvSpPr txBox="1"/>
          <p:nvPr/>
        </p:nvSpPr>
        <p:spPr>
          <a:xfrm>
            <a:off x="320210" y="6096000"/>
            <a:ext cx="661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Exercise:</a:t>
            </a:r>
            <a:r>
              <a:rPr lang="en-US" dirty="0"/>
              <a:t> redesign </a:t>
            </a:r>
            <a:r>
              <a:rPr lang="en-US" dirty="0" err="1"/>
              <a:t>infix_expr</a:t>
            </a:r>
            <a:r>
              <a:rPr lang="en-US" dirty="0"/>
              <a:t> to minimize the number of parenthesis.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824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v: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"""Evaluates an expression taking v as the value of the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variables (e.g., v['a'] contains the value of a)"""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it is a leaf node: return the value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v[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operator: evaluate subtrees and operate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left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v)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right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t.right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v)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left + right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== '+'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left * right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3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Tree traversals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12645" y="838200"/>
            <a:ext cx="3505200" cy="2951163"/>
            <a:chOff x="228600" y="838200"/>
            <a:chExt cx="3505200" cy="2951163"/>
          </a:xfrm>
        </p:grpSpPr>
        <p:sp>
          <p:nvSpPr>
            <p:cNvPr id="9" name="Oval 8"/>
            <p:cNvSpPr/>
            <p:nvPr/>
          </p:nvSpPr>
          <p:spPr>
            <a:xfrm>
              <a:off x="962025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B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C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2460158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E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45609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G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144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H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288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I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4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J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3375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K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5" name="Straight Connector 24"/>
            <p:cNvCxnSpPr>
              <a:stCxn id="27" idx="3"/>
              <a:endCxn id="9" idx="7"/>
            </p:cNvCxnSpPr>
            <p:nvPr/>
          </p:nvCxnSpPr>
          <p:spPr>
            <a:xfrm flipH="1">
              <a:off x="1287229" y="1163404"/>
              <a:ext cx="949792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5"/>
              <a:endCxn id="10" idx="1"/>
            </p:cNvCxnSpPr>
            <p:nvPr/>
          </p:nvCxnSpPr>
          <p:spPr>
            <a:xfrm>
              <a:off x="2506429" y="1163404"/>
              <a:ext cx="902167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181225" y="8382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81025" y="246015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D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4" name="Straight Connector 43"/>
            <p:cNvCxnSpPr>
              <a:stCxn id="9" idx="3"/>
              <a:endCxn id="37" idx="0"/>
            </p:cNvCxnSpPr>
            <p:nvPr/>
          </p:nvCxnSpPr>
          <p:spPr>
            <a:xfrm flipH="1">
              <a:off x="771525" y="1925404"/>
              <a:ext cx="246296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5"/>
              <a:endCxn id="11" idx="0"/>
            </p:cNvCxnSpPr>
            <p:nvPr/>
          </p:nvCxnSpPr>
          <p:spPr>
            <a:xfrm>
              <a:off x="1287229" y="1925404"/>
              <a:ext cx="351071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" idx="3"/>
              <a:endCxn id="12" idx="0"/>
            </p:cNvCxnSpPr>
            <p:nvPr/>
          </p:nvCxnSpPr>
          <p:spPr>
            <a:xfrm flipH="1">
              <a:off x="3086100" y="1925404"/>
              <a:ext cx="322496" cy="5306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3"/>
              <a:endCxn id="13" idx="0"/>
            </p:cNvCxnSpPr>
            <p:nvPr/>
          </p:nvCxnSpPr>
          <p:spPr>
            <a:xfrm flipH="1">
              <a:off x="419100" y="2785362"/>
              <a:ext cx="21772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7" idx="5"/>
              <a:endCxn id="14" idx="0"/>
            </p:cNvCxnSpPr>
            <p:nvPr/>
          </p:nvCxnSpPr>
          <p:spPr>
            <a:xfrm>
              <a:off x="906229" y="2785362"/>
              <a:ext cx="19867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1" idx="5"/>
              <a:endCxn id="15" idx="0"/>
            </p:cNvCxnSpPr>
            <p:nvPr/>
          </p:nvCxnSpPr>
          <p:spPr>
            <a:xfrm>
              <a:off x="1773004" y="2785362"/>
              <a:ext cx="246296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2" idx="3"/>
              <a:endCxn id="16" idx="0"/>
            </p:cNvCxnSpPr>
            <p:nvPr/>
          </p:nvCxnSpPr>
          <p:spPr>
            <a:xfrm flipH="1">
              <a:off x="2705100" y="2781300"/>
              <a:ext cx="24629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5"/>
              <a:endCxn id="17" idx="0"/>
            </p:cNvCxnSpPr>
            <p:nvPr/>
          </p:nvCxnSpPr>
          <p:spPr>
            <a:xfrm>
              <a:off x="3220804" y="2781300"/>
              <a:ext cx="30344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3806991" y="2217668"/>
            <a:ext cx="526080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t: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] = … </a:t>
            </a:r>
            <a:r>
              <a:rPr lang="en-GB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some tree constructor</a:t>
            </a:r>
          </a:p>
          <a:p>
            <a:endParaRPr lang="en-GB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Lpreorder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= [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preorder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</a:p>
          <a:p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Lpostorder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[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  <a:b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Linorder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= [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  <a:b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Llevels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=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level_order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066800"/>
            <a:ext cx="4367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 us consider generators to visit the</a:t>
            </a:r>
            <a:br>
              <a:rPr lang="en-US" sz="2000" dirty="0"/>
            </a:br>
            <a:r>
              <a:rPr lang="en-US" sz="2000" dirty="0"/>
              <a:t>nodes of the tree in some specific order.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78BB3-234B-410A-8FF5-B3F83D6F1718}"/>
              </a:ext>
            </a:extLst>
          </p:cNvPr>
          <p:cNvSpPr txBox="1"/>
          <p:nvPr/>
        </p:nvSpPr>
        <p:spPr>
          <a:xfrm>
            <a:off x="261677" y="4293275"/>
            <a:ext cx="863506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Lpreorder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 ['A', 'B', 'D', 'G', 'H', 'E', 'I', 'C', 'F', 'J', 'K']</a:t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Lpostorder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['G', 'H', 'D', 'I', 'E', 'B', 'J', 'K', 'F', 'C', 'A']</a:t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Linorder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  ['G', 'D', 'H', 'B', 'E', 'I', 'A', 'J', 'F', 'K', 'C']</a:t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Llevels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   ['A', 'B', 'C', 'D', 'E', 'F', 'G', 'H', 'I', 'J', 'K']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EAB-F066-4C5B-85C4-762418D0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D284-B9DC-4429-AA54-B92EED54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3780-760D-4ABE-82FA-4D6A6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BEFD-80BF-4C83-8DE9-082D60B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8FAF1-8F88-4F8E-9188-51E0B650F061}"/>
              </a:ext>
            </a:extLst>
          </p:cNvPr>
          <p:cNvSpPr txBox="1">
            <a:spLocks/>
          </p:cNvSpPr>
          <p:nvPr/>
        </p:nvSpPr>
        <p:spPr>
          <a:xfrm>
            <a:off x="533400" y="838199"/>
            <a:ext cx="7239000" cy="565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Remember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:</a:t>
            </a:r>
            <a:b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   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BinTree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=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Optional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[Node[T]]</a:t>
            </a:r>
            <a:b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    </a:t>
            </a:r>
            <a:r>
              <a:rPr lang="de-DE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NodeIter = Iterator[Node[T]]</a:t>
            </a: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preorder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preorder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t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postorder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postorder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postorder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postorder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4265091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EAB-F066-4C5B-85C4-762418D0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D284-B9DC-4429-AA54-B92EED54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3780-760D-4ABE-82FA-4D6A6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BEFD-80BF-4C83-8DE9-082D60B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8FAF1-8F88-4F8E-9188-51E0B650F061}"/>
              </a:ext>
            </a:extLst>
          </p:cNvPr>
          <p:cNvSpPr txBox="1">
            <a:spLocks/>
          </p:cNvSpPr>
          <p:nvPr/>
        </p:nvSpPr>
        <p:spPr>
          <a:xfrm>
            <a:off x="533400" y="838199"/>
            <a:ext cx="7239000" cy="5715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inorder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inorder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inorder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t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inorder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level_order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by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levels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not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ca-ES" sz="2000" dirty="0">
                <a:latin typeface="Consolas" panose="020B0609020204030204" pitchFamily="49" charset="0"/>
              </a:rPr>
              <a:t>q: </a:t>
            </a:r>
            <a:r>
              <a:rPr lang="ca-ES" sz="2000" dirty="0" err="1">
                <a:latin typeface="Consolas" panose="020B0609020204030204" pitchFamily="49" charset="0"/>
              </a:rPr>
              <a:t>deque</a:t>
            </a:r>
            <a:r>
              <a:rPr lang="ca-ES" sz="2000" dirty="0">
                <a:latin typeface="Consolas" panose="020B0609020204030204" pitchFamily="49" charset="0"/>
              </a:rPr>
              <a:t>[Node] = </a:t>
            </a:r>
            <a:r>
              <a:rPr lang="ca-ES" sz="2000" dirty="0" err="1">
                <a:latin typeface="Consolas" panose="020B0609020204030204" pitchFamily="49" charset="0"/>
              </a:rPr>
              <a:t>deque</a:t>
            </a:r>
            <a:r>
              <a:rPr lang="ca-ES" sz="2000" dirty="0">
                <a:latin typeface="Consolas" panose="020B0609020204030204" pitchFamily="49" charset="0"/>
              </a:rPr>
              <a:t>([t])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ca-ES" sz="2000" dirty="0">
                <a:latin typeface="Consolas" panose="020B0609020204030204" pitchFamily="49" charset="0"/>
              </a:rPr>
              <a:t> q: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n = </a:t>
            </a:r>
            <a:r>
              <a:rPr lang="ca-ES" sz="2000" dirty="0" err="1">
                <a:latin typeface="Consolas" panose="020B0609020204030204" pitchFamily="49" charset="0"/>
              </a:rPr>
              <a:t>q.popleft</a:t>
            </a:r>
            <a:r>
              <a:rPr lang="ca-ES" sz="2000" dirty="0">
                <a:latin typeface="Consolas" panose="020B0609020204030204" pitchFamily="49" charset="0"/>
              </a:rPr>
              <a:t>()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n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n.left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    </a:t>
            </a:r>
            <a:r>
              <a:rPr lang="ca-ES" sz="2000" dirty="0" err="1">
                <a:latin typeface="Consolas" panose="020B0609020204030204" pitchFamily="49" charset="0"/>
              </a:rPr>
              <a:t>q.append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n.left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n.right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    </a:t>
            </a:r>
            <a:r>
              <a:rPr lang="ca-ES" sz="2000" dirty="0" err="1">
                <a:latin typeface="Consolas" panose="020B0609020204030204" pitchFamily="49" charset="0"/>
              </a:rPr>
              <a:t>q.append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n.right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0948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Tree visitors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52400" y="838200"/>
            <a:ext cx="3505200" cy="2951163"/>
            <a:chOff x="228600" y="838200"/>
            <a:chExt cx="3505200" cy="2951163"/>
          </a:xfrm>
        </p:grpSpPr>
        <p:sp>
          <p:nvSpPr>
            <p:cNvPr id="9" name="Oval 8"/>
            <p:cNvSpPr/>
            <p:nvPr/>
          </p:nvSpPr>
          <p:spPr>
            <a:xfrm>
              <a:off x="962025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B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C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2460158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E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45609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G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144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H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288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I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4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J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3375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K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5" name="Straight Connector 24"/>
            <p:cNvCxnSpPr>
              <a:stCxn id="27" idx="3"/>
              <a:endCxn id="9" idx="7"/>
            </p:cNvCxnSpPr>
            <p:nvPr/>
          </p:nvCxnSpPr>
          <p:spPr>
            <a:xfrm flipH="1">
              <a:off x="1287229" y="1163404"/>
              <a:ext cx="949792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5"/>
              <a:endCxn id="10" idx="1"/>
            </p:cNvCxnSpPr>
            <p:nvPr/>
          </p:nvCxnSpPr>
          <p:spPr>
            <a:xfrm>
              <a:off x="2506429" y="1163404"/>
              <a:ext cx="902167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181225" y="8382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81025" y="246015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D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4" name="Straight Connector 43"/>
            <p:cNvCxnSpPr>
              <a:stCxn id="9" idx="3"/>
              <a:endCxn id="37" idx="0"/>
            </p:cNvCxnSpPr>
            <p:nvPr/>
          </p:nvCxnSpPr>
          <p:spPr>
            <a:xfrm flipH="1">
              <a:off x="771525" y="1925404"/>
              <a:ext cx="246296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5"/>
              <a:endCxn id="11" idx="0"/>
            </p:cNvCxnSpPr>
            <p:nvPr/>
          </p:nvCxnSpPr>
          <p:spPr>
            <a:xfrm>
              <a:off x="1287229" y="1925404"/>
              <a:ext cx="351071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" idx="3"/>
              <a:endCxn id="12" idx="0"/>
            </p:cNvCxnSpPr>
            <p:nvPr/>
          </p:nvCxnSpPr>
          <p:spPr>
            <a:xfrm flipH="1">
              <a:off x="3086100" y="1925404"/>
              <a:ext cx="322496" cy="5306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3"/>
              <a:endCxn id="13" idx="0"/>
            </p:cNvCxnSpPr>
            <p:nvPr/>
          </p:nvCxnSpPr>
          <p:spPr>
            <a:xfrm flipH="1">
              <a:off x="419100" y="2785362"/>
              <a:ext cx="21772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7" idx="5"/>
              <a:endCxn id="14" idx="0"/>
            </p:cNvCxnSpPr>
            <p:nvPr/>
          </p:nvCxnSpPr>
          <p:spPr>
            <a:xfrm>
              <a:off x="906229" y="2785362"/>
              <a:ext cx="19867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1" idx="5"/>
              <a:endCxn id="15" idx="0"/>
            </p:cNvCxnSpPr>
            <p:nvPr/>
          </p:nvCxnSpPr>
          <p:spPr>
            <a:xfrm>
              <a:off x="1773004" y="2785362"/>
              <a:ext cx="246296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2" idx="3"/>
              <a:endCxn id="16" idx="0"/>
            </p:cNvCxnSpPr>
            <p:nvPr/>
          </p:nvCxnSpPr>
          <p:spPr>
            <a:xfrm flipH="1">
              <a:off x="2705100" y="2781300"/>
              <a:ext cx="24629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5"/>
              <a:endCxn id="17" idx="0"/>
            </p:cNvCxnSpPr>
            <p:nvPr/>
          </p:nvCxnSpPr>
          <p:spPr>
            <a:xfrm>
              <a:off x="3220804" y="2781300"/>
              <a:ext cx="30344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447788" y="4486870"/>
            <a:ext cx="816281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visit_preorder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[T], f: Callable[[T], T]) -&gt; </a:t>
            </a:r>
            <a:r>
              <a:rPr lang="en-GB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"""Visits all the nodes of the tree in </a:t>
            </a:r>
            <a:r>
              <a:rPr lang="en-GB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preorder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applies</a:t>
            </a:r>
            <a:b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f() to the data. The result is reassigned to the data"""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556926"/>
            <a:ext cx="44765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 visitor is a function that is applied to all</a:t>
            </a:r>
            <a:br>
              <a:rPr lang="en-GB" sz="2000" dirty="0"/>
            </a:br>
            <a:r>
              <a:rPr lang="en-GB" sz="2000" dirty="0"/>
              <a:t>nodes of a tree.</a:t>
            </a:r>
          </a:p>
          <a:p>
            <a:endParaRPr lang="en-GB" sz="2000" b="1" dirty="0"/>
          </a:p>
          <a:p>
            <a:r>
              <a:rPr lang="en-GB" sz="2000" dirty="0"/>
              <a:t>Similar to the </a:t>
            </a:r>
            <a:r>
              <a:rPr lang="en-GB" sz="2000" b="1" dirty="0">
                <a:latin typeface="Consolas" panose="020B0609020204030204" pitchFamily="49" charset="0"/>
              </a:rPr>
              <a:t>map</a:t>
            </a:r>
            <a:r>
              <a:rPr lang="en-GB" sz="2000" dirty="0"/>
              <a:t> function applied to</a:t>
            </a:r>
            <a:br>
              <a:rPr lang="en-GB" sz="2000" dirty="0"/>
            </a:br>
            <a:r>
              <a:rPr lang="en-GB" sz="2000" dirty="0" err="1"/>
              <a:t>iterables</a:t>
            </a:r>
            <a:r>
              <a:rPr lang="en-GB" sz="2000" dirty="0"/>
              <a:t> (e.g., lists)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15C54-506E-4911-8485-29BC14DC28EA}"/>
              </a:ext>
            </a:extLst>
          </p:cNvPr>
          <p:cNvSpPr txBox="1"/>
          <p:nvPr/>
        </p:nvSpPr>
        <p:spPr>
          <a:xfrm>
            <a:off x="457200" y="5794592"/>
            <a:ext cx="537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Type: </a:t>
            </a:r>
            <a:r>
              <a:rPr lang="en-US" b="1" dirty="0">
                <a:latin typeface="Consolas" panose="020B0609020204030204" pitchFamily="49" charset="0"/>
              </a:rPr>
              <a:t>Callable[[T1,…Tn], Tr]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 function with parameters </a:t>
            </a:r>
            <a:r>
              <a:rPr lang="en-US" dirty="0">
                <a:latin typeface="Consolas" panose="020B0609020204030204" pitchFamily="49" charset="0"/>
              </a:rPr>
              <a:t>[T1,…,Tn]</a:t>
            </a:r>
            <a:r>
              <a:rPr lang="en-US" dirty="0"/>
              <a:t> and result </a:t>
            </a:r>
            <a:r>
              <a:rPr lang="en-US" dirty="0">
                <a:latin typeface="Consolas" panose="020B0609020204030204" pitchFamily="49" charset="0"/>
              </a:rPr>
              <a:t>Tr.</a:t>
            </a:r>
            <a:endParaRPr lang="ca-E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EAB-F066-4C5B-85C4-762418D0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visitors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D284-B9DC-4429-AA54-B92EED54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3780-760D-4ABE-82FA-4D6A6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BEFD-80BF-4C83-8DE9-082D60B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8FAF1-8F88-4F8E-9188-51E0B650F061}"/>
              </a:ext>
            </a:extLst>
          </p:cNvPr>
          <p:cNvSpPr txBox="1">
            <a:spLocks/>
          </p:cNvSpPr>
          <p:nvPr/>
        </p:nvSpPr>
        <p:spPr>
          <a:xfrm>
            <a:off x="76200" y="838199"/>
            <a:ext cx="8991600" cy="556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visit_preorder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[T], f: </a:t>
            </a:r>
            <a:r>
              <a:rPr lang="ca-ES" sz="2000" dirty="0" err="1">
                <a:latin typeface="Consolas" panose="020B0609020204030204" pitchFamily="49" charset="0"/>
              </a:rPr>
              <a:t>Callable</a:t>
            </a:r>
            <a:r>
              <a:rPr lang="ca-ES" sz="2000" dirty="0">
                <a:latin typeface="Consolas" panose="020B0609020204030204" pitchFamily="49" charset="0"/>
              </a:rPr>
              <a:t>[[T], T]) -&gt;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None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Applies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f to all data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preorder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r>
              <a:rPr lang="ca-ES" sz="2000" dirty="0">
                <a:latin typeface="Consolas" panose="020B0609020204030204" pitchFamily="49" charset="0"/>
              </a:rPr>
              <a:t> = f(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latin typeface="Consolas" panose="020B0609020204030204" pitchFamily="49" charset="0"/>
              </a:rPr>
              <a:t>visit_preorder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, f)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latin typeface="Consolas" panose="020B0609020204030204" pitchFamily="49" charset="0"/>
              </a:rPr>
              <a:t>visit_preorder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, f)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Example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square</a:t>
            </a:r>
            <a:r>
              <a:rPr lang="ca-ES" sz="2000" dirty="0">
                <a:latin typeface="Consolas" panose="020B0609020204030204" pitchFamily="49" charset="0"/>
              </a:rPr>
              <a:t>(x: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a-ES" sz="2000" dirty="0">
                <a:latin typeface="Consolas" panose="020B0609020204030204" pitchFamily="49" charset="0"/>
              </a:rPr>
              <a:t> x*x</a:t>
            </a:r>
            <a:br>
              <a:rPr lang="ca-ES" sz="2000" dirty="0">
                <a:latin typeface="Consolas" panose="020B0609020204030204" pitchFamily="49" charset="0"/>
              </a:rPr>
            </a:br>
            <a:endParaRPr lang="ca-E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t: </a:t>
            </a:r>
            <a:r>
              <a:rPr lang="en-US" sz="2000" dirty="0" err="1">
                <a:latin typeface="Consolas" panose="020B0609020204030204" pitchFamily="49" charset="0"/>
              </a:rPr>
              <a:t>Bintree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] = …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# some tree constructor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 err="1">
                <a:latin typeface="Consolas" panose="020B0609020204030204" pitchFamily="49" charset="0"/>
              </a:rPr>
              <a:t>visit_preorder</a:t>
            </a:r>
            <a:r>
              <a:rPr lang="en-US" sz="2000" dirty="0">
                <a:latin typeface="Consolas" panose="020B0609020204030204" pitchFamily="49" charset="0"/>
              </a:rPr>
              <a:t>(t, square)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# squares all data in the tree</a:t>
            </a:r>
            <a:b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# equivalent with lambda: </a:t>
            </a:r>
            <a:r>
              <a:rPr lang="en-US" sz="2000" dirty="0" err="1">
                <a:latin typeface="Consolas" panose="020B0609020204030204" pitchFamily="49" charset="0"/>
              </a:rPr>
              <a:t>visit_preorder</a:t>
            </a:r>
            <a:r>
              <a:rPr lang="en-US" sz="2000" dirty="0">
                <a:latin typeface="Consolas" panose="020B0609020204030204" pitchFamily="49" charset="0"/>
              </a:rPr>
              <a:t>(t,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lambda</a:t>
            </a:r>
            <a:r>
              <a:rPr lang="en-US" sz="2000" dirty="0">
                <a:latin typeface="Consolas" panose="020B0609020204030204" pitchFamily="49" charset="0"/>
              </a:rPr>
              <a:t> x: x*x)</a:t>
            </a:r>
            <a:endParaRPr lang="ca-E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59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Expression tree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GB" dirty="0"/>
              <a:t>Modify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infixExpr</a:t>
            </a:r>
            <a:r>
              <a:rPr lang="en-GB" dirty="0"/>
              <a:t> for a nicer printing:</a:t>
            </a:r>
          </a:p>
          <a:p>
            <a:pPr lvl="1"/>
            <a:r>
              <a:rPr lang="en-GB" dirty="0"/>
              <a:t>Minimize number of parenthesis.</a:t>
            </a:r>
          </a:p>
          <a:p>
            <a:pPr lvl="1"/>
            <a:r>
              <a:rPr lang="en-GB" dirty="0"/>
              <a:t>Add spaces around + (but not around </a:t>
            </a:r>
            <a:r>
              <a:rPr lang="en-GB" dirty="0">
                <a:sym typeface="Symbol" panose="05050102010706020507" pitchFamily="18" charset="2"/>
              </a:rPr>
              <a:t>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r>
              <a:rPr lang="en-GB" dirty="0"/>
              <a:t>Extend the functions to support other operands, including the unary – (e.g., –a/b).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Mind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186" t="14326" r="6098" b="40906"/>
          <a:stretch/>
        </p:blipFill>
        <p:spPr>
          <a:xfrm>
            <a:off x="1295400" y="804149"/>
            <a:ext cx="6734950" cy="55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9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15DF-6814-4B11-A876-CB6F2EC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 types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D57C3-EDFF-4BEE-9055-6C70F8A69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399"/>
                <a:ext cx="3581400" cy="5410201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b="1" dirty="0"/>
                  <a:t>Full Binary Tree</a:t>
                </a:r>
                <a:r>
                  <a:rPr lang="en-US" dirty="0"/>
                  <a:t>: each node has 0 or 2 children.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Complete Binary Tree:</a:t>
                </a:r>
                <a:r>
                  <a:rPr lang="en-US" dirty="0"/>
                  <a:t> all levels are filled entirely with nodes, except the lowest level. In the lowest level, all nodes reside on the left side.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Perfect Binary Tree:</a:t>
                </a:r>
                <a:r>
                  <a:rPr lang="en-US" dirty="0"/>
                  <a:t> all the internal nodes have exactly two children and all leaves are at the same level.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Balanced Binary Tree:</a:t>
                </a:r>
                <a:r>
                  <a:rPr lang="en-US" dirty="0"/>
                  <a:t> the tree height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, </a:t>
                </a:r>
                <a:r>
                  <a:rPr lang="ca-ES" dirty="0" err="1"/>
                  <a:t>where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is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number</a:t>
                </a:r>
                <a:r>
                  <a:rPr lang="ca-ES" dirty="0"/>
                  <a:t> of nodes.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height</a:t>
                </a:r>
                <a:r>
                  <a:rPr lang="ca-ES" dirty="0"/>
                  <a:t> of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left</a:t>
                </a:r>
                <a:r>
                  <a:rPr lang="ca-ES" dirty="0"/>
                  <a:t> </a:t>
                </a:r>
                <a:r>
                  <a:rPr lang="ca-ES" dirty="0" err="1"/>
                  <a:t>and</a:t>
                </a:r>
                <a:r>
                  <a:rPr lang="ca-ES" dirty="0"/>
                  <a:t> </a:t>
                </a:r>
                <a:r>
                  <a:rPr lang="ca-ES" dirty="0" err="1"/>
                  <a:t>right</a:t>
                </a:r>
                <a:r>
                  <a:rPr lang="ca-ES" dirty="0"/>
                  <a:t> </a:t>
                </a:r>
                <a:r>
                  <a:rPr lang="ca-ES" dirty="0" err="1"/>
                  <a:t>subtrees</a:t>
                </a:r>
                <a:r>
                  <a:rPr lang="ca-ES" dirty="0"/>
                  <a:t> of </a:t>
                </a:r>
                <a:r>
                  <a:rPr lang="ca-ES" dirty="0" err="1"/>
                  <a:t>each</a:t>
                </a:r>
                <a:r>
                  <a:rPr lang="ca-ES" dirty="0"/>
                  <a:t> node </a:t>
                </a:r>
                <a:r>
                  <a:rPr lang="ca-ES" dirty="0" err="1"/>
                  <a:t>should</a:t>
                </a:r>
                <a:r>
                  <a:rPr lang="ca-ES" dirty="0"/>
                  <a:t> </a:t>
                </a:r>
                <a:r>
                  <a:rPr lang="ca-ES" dirty="0" err="1"/>
                  <a:t>vary</a:t>
                </a:r>
                <a:r>
                  <a:rPr lang="ca-ES" dirty="0"/>
                  <a:t> </a:t>
                </a:r>
                <a:r>
                  <a:rPr lang="ca-ES" dirty="0" err="1"/>
                  <a:t>by</a:t>
                </a:r>
                <a:r>
                  <a:rPr lang="ca-ES" dirty="0"/>
                  <a:t> </a:t>
                </a:r>
                <a:r>
                  <a:rPr lang="ca-ES" dirty="0" err="1"/>
                  <a:t>at</a:t>
                </a:r>
                <a:r>
                  <a:rPr lang="ca-ES" dirty="0"/>
                  <a:t> most </a:t>
                </a:r>
                <a:r>
                  <a:rPr lang="ca-ES" dirty="0" err="1"/>
                  <a:t>one</a:t>
                </a:r>
                <a:r>
                  <a:rPr lang="ca-ES" dirty="0"/>
                  <a:t>.</a:t>
                </a:r>
                <a:br>
                  <a:rPr lang="ca-ES" dirty="0"/>
                </a:br>
                <a:endParaRPr lang="ca-ES" dirty="0"/>
              </a:p>
              <a:p>
                <a:r>
                  <a:rPr lang="en-US" b="1" dirty="0"/>
                  <a:t>Degenerated Binary Tree:</a:t>
                </a:r>
                <a:r>
                  <a:rPr lang="en-US" dirty="0"/>
                  <a:t> every internal node has a single child.</a:t>
                </a:r>
                <a:endParaRPr lang="ca-E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D57C3-EDFF-4BEE-9055-6C70F8A69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399"/>
                <a:ext cx="3581400" cy="5410201"/>
              </a:xfrm>
              <a:blipFill>
                <a:blip r:embed="rId2"/>
                <a:stretch>
                  <a:fillRect l="-1020" t="-1464" r="-1361" b="-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0317-21A5-4431-9CA7-F8A5F24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4E6A-9CF3-4FCF-9443-CAA779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791-7D70-4E8E-A41C-ABD4AC5E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73A279F-1458-4972-8AD5-E381EDFFBB0E}"/>
              </a:ext>
            </a:extLst>
          </p:cNvPr>
          <p:cNvGrpSpPr/>
          <p:nvPr/>
        </p:nvGrpSpPr>
        <p:grpSpPr>
          <a:xfrm>
            <a:off x="5410200" y="1295400"/>
            <a:ext cx="2286000" cy="685800"/>
            <a:chOff x="5410200" y="838200"/>
            <a:chExt cx="2286000" cy="685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6287AFD-74A8-4D15-B378-74CF4BD96BBE}"/>
                </a:ext>
              </a:extLst>
            </p:cNvPr>
            <p:cNvSpPr/>
            <p:nvPr/>
          </p:nvSpPr>
          <p:spPr>
            <a:xfrm>
              <a:off x="6781800" y="838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033B67-7B70-4D5E-BF0B-41A3F8F09A6D}"/>
                </a:ext>
              </a:extLst>
            </p:cNvPr>
            <p:cNvSpPr/>
            <p:nvPr/>
          </p:nvSpPr>
          <p:spPr>
            <a:xfrm>
              <a:off x="6019800" y="99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29838F-F7A9-457B-A231-B2CD73E5C494}"/>
                </a:ext>
              </a:extLst>
            </p:cNvPr>
            <p:cNvSpPr/>
            <p:nvPr/>
          </p:nvSpPr>
          <p:spPr>
            <a:xfrm>
              <a:off x="7543800" y="99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6187E2-DED9-4928-96F4-348812C0BCB8}"/>
                </a:ext>
              </a:extLst>
            </p:cNvPr>
            <p:cNvSpPr/>
            <p:nvPr/>
          </p:nvSpPr>
          <p:spPr>
            <a:xfrm>
              <a:off x="5638800" y="11430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3757C9-8866-4FF9-9562-3374FBA1A314}"/>
                </a:ext>
              </a:extLst>
            </p:cNvPr>
            <p:cNvSpPr/>
            <p:nvPr/>
          </p:nvSpPr>
          <p:spPr>
            <a:xfrm>
              <a:off x="6477000" y="11430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C329ED-2A48-4C75-8E58-5F9CAB20FCBA}"/>
                </a:ext>
              </a:extLst>
            </p:cNvPr>
            <p:cNvCxnSpPr>
              <a:cxnSpLocks/>
              <a:stCxn id="7" idx="2"/>
              <a:endCxn id="8" idx="7"/>
            </p:cNvCxnSpPr>
            <p:nvPr/>
          </p:nvCxnSpPr>
          <p:spPr>
            <a:xfrm flipH="1">
              <a:off x="6149882" y="914400"/>
              <a:ext cx="631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A8C5E3-4262-4E90-B587-4F2C3F15F78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6934200" y="914400"/>
              <a:ext cx="631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7DBDE7F-F01B-4D6B-ACE4-24DFF4F74D19}"/>
                </a:ext>
              </a:extLst>
            </p:cNvPr>
            <p:cNvCxnSpPr>
              <a:stCxn id="8" idx="2"/>
              <a:endCxn id="10" idx="7"/>
            </p:cNvCxnSpPr>
            <p:nvPr/>
          </p:nvCxnSpPr>
          <p:spPr>
            <a:xfrm flipH="1">
              <a:off x="5768882" y="10668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D20095-992C-430C-A63E-746E8AE7CA36}"/>
                </a:ext>
              </a:extLst>
            </p:cNvPr>
            <p:cNvCxnSpPr>
              <a:cxnSpLocks/>
              <a:stCxn id="8" idx="6"/>
              <a:endCxn id="11" idx="1"/>
            </p:cNvCxnSpPr>
            <p:nvPr/>
          </p:nvCxnSpPr>
          <p:spPr>
            <a:xfrm>
              <a:off x="6172200" y="1066800"/>
              <a:ext cx="3271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A314AB-6CB0-49E7-87FB-665051CE31D7}"/>
                </a:ext>
              </a:extLst>
            </p:cNvPr>
            <p:cNvSpPr/>
            <p:nvPr/>
          </p:nvSpPr>
          <p:spPr>
            <a:xfrm>
              <a:off x="54102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06CEAC-B257-451A-93A4-C933C4CA9A73}"/>
                </a:ext>
              </a:extLst>
            </p:cNvPr>
            <p:cNvSpPr/>
            <p:nvPr/>
          </p:nvSpPr>
          <p:spPr>
            <a:xfrm>
              <a:off x="58674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4F26AC-6F59-4A4D-BF3B-9B29A9C10034}"/>
                </a:ext>
              </a:extLst>
            </p:cNvPr>
            <p:cNvSpPr/>
            <p:nvPr/>
          </p:nvSpPr>
          <p:spPr>
            <a:xfrm>
              <a:off x="62484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39E154-B918-4A2B-BE2B-C83245108143}"/>
                </a:ext>
              </a:extLst>
            </p:cNvPr>
            <p:cNvSpPr/>
            <p:nvPr/>
          </p:nvSpPr>
          <p:spPr>
            <a:xfrm>
              <a:off x="67056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BD2F8C-5771-43F5-A095-EB6D61518B32}"/>
                </a:ext>
              </a:extLst>
            </p:cNvPr>
            <p:cNvCxnSpPr>
              <a:stCxn id="10" idx="3"/>
              <a:endCxn id="21" idx="7"/>
            </p:cNvCxnSpPr>
            <p:nvPr/>
          </p:nvCxnSpPr>
          <p:spPr>
            <a:xfrm flipH="1">
              <a:off x="55402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D62DDA-8236-4CF0-B0AF-E8A482C3814C}"/>
                </a:ext>
              </a:extLst>
            </p:cNvPr>
            <p:cNvCxnSpPr>
              <a:cxnSpLocks/>
              <a:stCxn id="10" idx="5"/>
              <a:endCxn id="22" idx="1"/>
            </p:cNvCxnSpPr>
            <p:nvPr/>
          </p:nvCxnSpPr>
          <p:spPr>
            <a:xfrm>
              <a:off x="57688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C854E-64A8-42CA-ADF4-2572F5AB08A9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3784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0C0E61-588A-42BC-B5A5-6C539A7F7BB6}"/>
                </a:ext>
              </a:extLst>
            </p:cNvPr>
            <p:cNvCxnSpPr>
              <a:cxnSpLocks/>
              <a:stCxn id="11" idx="5"/>
              <a:endCxn id="24" idx="1"/>
            </p:cNvCxnSpPr>
            <p:nvPr/>
          </p:nvCxnSpPr>
          <p:spPr>
            <a:xfrm>
              <a:off x="66070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A2E8FDE-B692-43D3-AC62-3C8DE056690C}"/>
              </a:ext>
            </a:extLst>
          </p:cNvPr>
          <p:cNvGrpSpPr/>
          <p:nvPr/>
        </p:nvGrpSpPr>
        <p:grpSpPr>
          <a:xfrm>
            <a:off x="4191000" y="2286000"/>
            <a:ext cx="2514600" cy="685800"/>
            <a:chOff x="4191000" y="1828800"/>
            <a:chExt cx="2514600" cy="6858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3A68E8-62BE-4DB4-9BD3-EE485E56E8A4}"/>
                </a:ext>
              </a:extLst>
            </p:cNvPr>
            <p:cNvSpPr/>
            <p:nvPr/>
          </p:nvSpPr>
          <p:spPr>
            <a:xfrm>
              <a:off x="5334000" y="18288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FA9C32-601E-4DA6-B020-72C553941543}"/>
                </a:ext>
              </a:extLst>
            </p:cNvPr>
            <p:cNvSpPr/>
            <p:nvPr/>
          </p:nvSpPr>
          <p:spPr>
            <a:xfrm>
              <a:off x="46482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068CE70-8219-4A10-AC9C-E17BBB86ECF1}"/>
                </a:ext>
              </a:extLst>
            </p:cNvPr>
            <p:cNvSpPr/>
            <p:nvPr/>
          </p:nvSpPr>
          <p:spPr>
            <a:xfrm>
              <a:off x="60198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7B8003D-6A7A-4203-9471-8D4FA05D1CE5}"/>
                </a:ext>
              </a:extLst>
            </p:cNvPr>
            <p:cNvSpPr/>
            <p:nvPr/>
          </p:nvSpPr>
          <p:spPr>
            <a:xfrm>
              <a:off x="43434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F92B76-DC04-4855-9A10-8493EDDD050E}"/>
                </a:ext>
              </a:extLst>
            </p:cNvPr>
            <p:cNvSpPr/>
            <p:nvPr/>
          </p:nvSpPr>
          <p:spPr>
            <a:xfrm>
              <a:off x="50292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96EDF09-EE1C-4C85-90D5-393E7BD58EBB}"/>
                </a:ext>
              </a:extLst>
            </p:cNvPr>
            <p:cNvCxnSpPr>
              <a:cxnSpLocks/>
              <a:stCxn id="35" idx="2"/>
              <a:endCxn id="36" idx="7"/>
            </p:cNvCxnSpPr>
            <p:nvPr/>
          </p:nvCxnSpPr>
          <p:spPr>
            <a:xfrm flipH="1">
              <a:off x="4778282" y="1905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DC8F46-E739-401C-A300-EAA86E2AE0B0}"/>
                </a:ext>
              </a:extLst>
            </p:cNvPr>
            <p:cNvCxnSpPr>
              <a:stCxn id="35" idx="6"/>
              <a:endCxn id="37" idx="1"/>
            </p:cNvCxnSpPr>
            <p:nvPr/>
          </p:nvCxnSpPr>
          <p:spPr>
            <a:xfrm>
              <a:off x="5486400" y="1905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B384DF-B079-418D-82CA-A29F63D4C2E8}"/>
                </a:ext>
              </a:extLst>
            </p:cNvPr>
            <p:cNvCxnSpPr>
              <a:stCxn id="36" idx="2"/>
              <a:endCxn id="38" idx="7"/>
            </p:cNvCxnSpPr>
            <p:nvPr/>
          </p:nvCxnSpPr>
          <p:spPr>
            <a:xfrm flipH="1">
              <a:off x="44734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9E98F41-CFAE-4868-8A4C-8D1CC442181D}"/>
                </a:ext>
              </a:extLst>
            </p:cNvPr>
            <p:cNvCxnSpPr>
              <a:cxnSpLocks/>
              <a:stCxn id="36" idx="6"/>
              <a:endCxn id="39" idx="1"/>
            </p:cNvCxnSpPr>
            <p:nvPr/>
          </p:nvCxnSpPr>
          <p:spPr>
            <a:xfrm>
              <a:off x="48006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DC8D494-8619-4D3D-8DC7-7A8EE1F51AF8}"/>
                </a:ext>
              </a:extLst>
            </p:cNvPr>
            <p:cNvSpPr/>
            <p:nvPr/>
          </p:nvSpPr>
          <p:spPr>
            <a:xfrm>
              <a:off x="41910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D38E02D-8CBE-474F-B6D0-CC1347638C0C}"/>
                </a:ext>
              </a:extLst>
            </p:cNvPr>
            <p:cNvSpPr/>
            <p:nvPr/>
          </p:nvSpPr>
          <p:spPr>
            <a:xfrm>
              <a:off x="44958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038F2D-C1D7-4EB6-A7EA-19BE211F11E7}"/>
                </a:ext>
              </a:extLst>
            </p:cNvPr>
            <p:cNvSpPr/>
            <p:nvPr/>
          </p:nvSpPr>
          <p:spPr>
            <a:xfrm>
              <a:off x="48768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EF8F7F5-2447-431B-8D56-24E2776628AB}"/>
                </a:ext>
              </a:extLst>
            </p:cNvPr>
            <p:cNvSpPr/>
            <p:nvPr/>
          </p:nvSpPr>
          <p:spPr>
            <a:xfrm>
              <a:off x="51816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EE5FEE-5FE4-468F-AD59-2DCCB168A7CB}"/>
                </a:ext>
              </a:extLst>
            </p:cNvPr>
            <p:cNvCxnSpPr>
              <a:cxnSpLocks/>
              <a:stCxn id="38" idx="3"/>
              <a:endCxn id="44" idx="0"/>
            </p:cNvCxnSpPr>
            <p:nvPr/>
          </p:nvCxnSpPr>
          <p:spPr>
            <a:xfrm flipH="1">
              <a:off x="42672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DA0860-5772-4E43-90B4-594BEA138F47}"/>
                </a:ext>
              </a:extLst>
            </p:cNvPr>
            <p:cNvCxnSpPr>
              <a:cxnSpLocks/>
              <a:stCxn id="38" idx="5"/>
              <a:endCxn id="45" idx="0"/>
            </p:cNvCxnSpPr>
            <p:nvPr/>
          </p:nvCxnSpPr>
          <p:spPr>
            <a:xfrm>
              <a:off x="44734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C69CBAE-C8D8-4203-BCF6-D06EE032FD67}"/>
                </a:ext>
              </a:extLst>
            </p:cNvPr>
            <p:cNvCxnSpPr>
              <a:cxnSpLocks/>
              <a:stCxn id="39" idx="3"/>
              <a:endCxn id="46" idx="0"/>
            </p:cNvCxnSpPr>
            <p:nvPr/>
          </p:nvCxnSpPr>
          <p:spPr>
            <a:xfrm flipH="1">
              <a:off x="49530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39A829-6684-4C01-9E18-6B2C2CC055AF}"/>
                </a:ext>
              </a:extLst>
            </p:cNvPr>
            <p:cNvCxnSpPr>
              <a:cxnSpLocks/>
              <a:stCxn id="39" idx="5"/>
              <a:endCxn id="47" idx="0"/>
            </p:cNvCxnSpPr>
            <p:nvPr/>
          </p:nvCxnSpPr>
          <p:spPr>
            <a:xfrm>
              <a:off x="51592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F5CECC5-A8B0-42FA-A37A-23D07045B391}"/>
                </a:ext>
              </a:extLst>
            </p:cNvPr>
            <p:cNvSpPr/>
            <p:nvPr/>
          </p:nvSpPr>
          <p:spPr>
            <a:xfrm>
              <a:off x="57150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E9B1328-659B-4A9C-9F33-B2D2950C988A}"/>
                </a:ext>
              </a:extLst>
            </p:cNvPr>
            <p:cNvSpPr/>
            <p:nvPr/>
          </p:nvSpPr>
          <p:spPr>
            <a:xfrm>
              <a:off x="64008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278D2F-D8B1-4294-8749-DB1357AF8ACD}"/>
                </a:ext>
              </a:extLst>
            </p:cNvPr>
            <p:cNvCxnSpPr>
              <a:cxnSpLocks/>
              <a:stCxn id="37" idx="2"/>
              <a:endCxn id="52" idx="7"/>
            </p:cNvCxnSpPr>
            <p:nvPr/>
          </p:nvCxnSpPr>
          <p:spPr>
            <a:xfrm flipH="1">
              <a:off x="58450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287DB76-05DC-45C7-A398-1D73F19C40AB}"/>
                </a:ext>
              </a:extLst>
            </p:cNvPr>
            <p:cNvCxnSpPr>
              <a:cxnSpLocks/>
              <a:stCxn id="37" idx="6"/>
              <a:endCxn id="53" idx="1"/>
            </p:cNvCxnSpPr>
            <p:nvPr/>
          </p:nvCxnSpPr>
          <p:spPr>
            <a:xfrm>
              <a:off x="61722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83FACB3-73E7-4A6F-9A32-E2620F300C2C}"/>
                </a:ext>
              </a:extLst>
            </p:cNvPr>
            <p:cNvSpPr/>
            <p:nvPr/>
          </p:nvSpPr>
          <p:spPr>
            <a:xfrm>
              <a:off x="55626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7A23D6-7DAE-4E4E-91F6-88F1338EEFF5}"/>
                </a:ext>
              </a:extLst>
            </p:cNvPr>
            <p:cNvSpPr/>
            <p:nvPr/>
          </p:nvSpPr>
          <p:spPr>
            <a:xfrm>
              <a:off x="58674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5651C09-5D87-4248-9147-37B425755EF5}"/>
                </a:ext>
              </a:extLst>
            </p:cNvPr>
            <p:cNvSpPr/>
            <p:nvPr/>
          </p:nvSpPr>
          <p:spPr>
            <a:xfrm>
              <a:off x="62484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F40FF66-E380-4924-97B2-E578CDDE21E8}"/>
                </a:ext>
              </a:extLst>
            </p:cNvPr>
            <p:cNvSpPr/>
            <p:nvPr/>
          </p:nvSpPr>
          <p:spPr>
            <a:xfrm>
              <a:off x="65532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55B7DCE-8395-4D5F-805D-E0A9995C67FC}"/>
                </a:ext>
              </a:extLst>
            </p:cNvPr>
            <p:cNvCxnSpPr>
              <a:cxnSpLocks/>
              <a:stCxn id="52" idx="3"/>
              <a:endCxn id="56" idx="0"/>
            </p:cNvCxnSpPr>
            <p:nvPr/>
          </p:nvCxnSpPr>
          <p:spPr>
            <a:xfrm flipH="1">
              <a:off x="56388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7334A9D-B858-4E47-8AAA-4D98FDE79AE5}"/>
                </a:ext>
              </a:extLst>
            </p:cNvPr>
            <p:cNvCxnSpPr>
              <a:cxnSpLocks/>
              <a:stCxn id="52" idx="5"/>
              <a:endCxn id="57" idx="0"/>
            </p:cNvCxnSpPr>
            <p:nvPr/>
          </p:nvCxnSpPr>
          <p:spPr>
            <a:xfrm>
              <a:off x="58450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4919B4-A2BB-42EC-BA19-FE17F9FD50DF}"/>
                </a:ext>
              </a:extLst>
            </p:cNvPr>
            <p:cNvCxnSpPr>
              <a:cxnSpLocks/>
              <a:stCxn id="53" idx="3"/>
              <a:endCxn id="58" idx="0"/>
            </p:cNvCxnSpPr>
            <p:nvPr/>
          </p:nvCxnSpPr>
          <p:spPr>
            <a:xfrm flipH="1">
              <a:off x="63246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4321DBC-794C-4A84-A17D-69E5CBD73300}"/>
                </a:ext>
              </a:extLst>
            </p:cNvPr>
            <p:cNvCxnSpPr>
              <a:cxnSpLocks/>
              <a:stCxn id="53" idx="5"/>
              <a:endCxn id="59" idx="0"/>
            </p:cNvCxnSpPr>
            <p:nvPr/>
          </p:nvCxnSpPr>
          <p:spPr>
            <a:xfrm>
              <a:off x="65308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9C1FD1F-9822-4691-8A2B-5FF282506A77}"/>
              </a:ext>
            </a:extLst>
          </p:cNvPr>
          <p:cNvGrpSpPr/>
          <p:nvPr/>
        </p:nvGrpSpPr>
        <p:grpSpPr>
          <a:xfrm>
            <a:off x="7010400" y="2286000"/>
            <a:ext cx="2057400" cy="685800"/>
            <a:chOff x="7010400" y="1828800"/>
            <a:chExt cx="2057400" cy="6858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B1624D-356C-432C-B70F-71D2A84CF20E}"/>
                </a:ext>
              </a:extLst>
            </p:cNvPr>
            <p:cNvSpPr/>
            <p:nvPr/>
          </p:nvSpPr>
          <p:spPr>
            <a:xfrm>
              <a:off x="8001000" y="18288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99FCCE8-C88D-4124-90D9-77AECB98B222}"/>
                </a:ext>
              </a:extLst>
            </p:cNvPr>
            <p:cNvSpPr/>
            <p:nvPr/>
          </p:nvSpPr>
          <p:spPr>
            <a:xfrm>
              <a:off x="74676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31D3CF-5B44-4D64-82DD-4F8D6D3A6DF0}"/>
                </a:ext>
              </a:extLst>
            </p:cNvPr>
            <p:cNvSpPr/>
            <p:nvPr/>
          </p:nvSpPr>
          <p:spPr>
            <a:xfrm>
              <a:off x="85344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4D9CCF3-2FED-4B6D-8CF8-741C6DBFFA98}"/>
                </a:ext>
              </a:extLst>
            </p:cNvPr>
            <p:cNvSpPr/>
            <p:nvPr/>
          </p:nvSpPr>
          <p:spPr>
            <a:xfrm>
              <a:off x="71628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BBF7EBB-2B5E-425E-8D7F-9CABA39EB008}"/>
                </a:ext>
              </a:extLst>
            </p:cNvPr>
            <p:cNvSpPr/>
            <p:nvPr/>
          </p:nvSpPr>
          <p:spPr>
            <a:xfrm>
              <a:off x="78486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FECE935-9249-4731-BCBF-7CC7C7A1CA2B}"/>
                </a:ext>
              </a:extLst>
            </p:cNvPr>
            <p:cNvCxnSpPr>
              <a:cxnSpLocks/>
              <a:stCxn id="74" idx="2"/>
              <a:endCxn id="75" idx="7"/>
            </p:cNvCxnSpPr>
            <p:nvPr/>
          </p:nvCxnSpPr>
          <p:spPr>
            <a:xfrm flipH="1">
              <a:off x="7597682" y="1905000"/>
              <a:ext cx="4033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6F3980-99B4-4CCB-B2A4-58603A22766E}"/>
                </a:ext>
              </a:extLst>
            </p:cNvPr>
            <p:cNvCxnSpPr>
              <a:stCxn id="74" idx="6"/>
              <a:endCxn id="76" idx="1"/>
            </p:cNvCxnSpPr>
            <p:nvPr/>
          </p:nvCxnSpPr>
          <p:spPr>
            <a:xfrm>
              <a:off x="8153400" y="1905000"/>
              <a:ext cx="4033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85B059-DB8C-4A6C-8758-7B91973AF8ED}"/>
                </a:ext>
              </a:extLst>
            </p:cNvPr>
            <p:cNvCxnSpPr>
              <a:stCxn id="75" idx="2"/>
              <a:endCxn id="77" idx="7"/>
            </p:cNvCxnSpPr>
            <p:nvPr/>
          </p:nvCxnSpPr>
          <p:spPr>
            <a:xfrm flipH="1">
              <a:off x="72928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A06DBAF-EA79-40B9-9CF2-3FA531D21960}"/>
                </a:ext>
              </a:extLst>
            </p:cNvPr>
            <p:cNvCxnSpPr>
              <a:cxnSpLocks/>
              <a:stCxn id="75" idx="6"/>
              <a:endCxn id="78" idx="1"/>
            </p:cNvCxnSpPr>
            <p:nvPr/>
          </p:nvCxnSpPr>
          <p:spPr>
            <a:xfrm>
              <a:off x="76200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DF8D0FA-5932-4D4E-B746-38263AA11E57}"/>
                </a:ext>
              </a:extLst>
            </p:cNvPr>
            <p:cNvSpPr/>
            <p:nvPr/>
          </p:nvSpPr>
          <p:spPr>
            <a:xfrm>
              <a:off x="70104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CC59CD-6DF8-4F70-A5F3-B4C15F3D3DB0}"/>
                </a:ext>
              </a:extLst>
            </p:cNvPr>
            <p:cNvSpPr/>
            <p:nvPr/>
          </p:nvSpPr>
          <p:spPr>
            <a:xfrm>
              <a:off x="73152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E3AD24E-621D-4C65-B169-B9C684C94BB1}"/>
                </a:ext>
              </a:extLst>
            </p:cNvPr>
            <p:cNvSpPr/>
            <p:nvPr/>
          </p:nvSpPr>
          <p:spPr>
            <a:xfrm>
              <a:off x="76962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21B5548-E386-42C2-8160-D1920BB439A8}"/>
                </a:ext>
              </a:extLst>
            </p:cNvPr>
            <p:cNvCxnSpPr>
              <a:cxnSpLocks/>
              <a:stCxn id="77" idx="3"/>
              <a:endCxn id="83" idx="0"/>
            </p:cNvCxnSpPr>
            <p:nvPr/>
          </p:nvCxnSpPr>
          <p:spPr>
            <a:xfrm flipH="1">
              <a:off x="70866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15272AA-309A-4235-80FE-A70EE46553C8}"/>
                </a:ext>
              </a:extLst>
            </p:cNvPr>
            <p:cNvCxnSpPr>
              <a:cxnSpLocks/>
              <a:stCxn id="77" idx="5"/>
              <a:endCxn id="84" idx="0"/>
            </p:cNvCxnSpPr>
            <p:nvPr/>
          </p:nvCxnSpPr>
          <p:spPr>
            <a:xfrm>
              <a:off x="72928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D740865-0623-4784-8632-B70A7C15BFD3}"/>
                </a:ext>
              </a:extLst>
            </p:cNvPr>
            <p:cNvCxnSpPr>
              <a:cxnSpLocks/>
              <a:stCxn id="78" idx="3"/>
              <a:endCxn id="85" idx="0"/>
            </p:cNvCxnSpPr>
            <p:nvPr/>
          </p:nvCxnSpPr>
          <p:spPr>
            <a:xfrm flipH="1">
              <a:off x="77724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2BF2005-CCAF-47C5-99F1-3B9BF97B5805}"/>
                </a:ext>
              </a:extLst>
            </p:cNvPr>
            <p:cNvSpPr/>
            <p:nvPr/>
          </p:nvSpPr>
          <p:spPr>
            <a:xfrm>
              <a:off x="82296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86BEFCC-8924-43E2-B106-0278F9C8886A}"/>
                </a:ext>
              </a:extLst>
            </p:cNvPr>
            <p:cNvSpPr/>
            <p:nvPr/>
          </p:nvSpPr>
          <p:spPr>
            <a:xfrm>
              <a:off x="89154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89240D-14A2-44A6-9C6D-CB4AB5D83B04}"/>
                </a:ext>
              </a:extLst>
            </p:cNvPr>
            <p:cNvCxnSpPr>
              <a:cxnSpLocks/>
              <a:stCxn id="76" idx="2"/>
              <a:endCxn id="91" idx="7"/>
            </p:cNvCxnSpPr>
            <p:nvPr/>
          </p:nvCxnSpPr>
          <p:spPr>
            <a:xfrm flipH="1">
              <a:off x="83596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8C0C562-4532-4380-9334-7FC83575B610}"/>
                </a:ext>
              </a:extLst>
            </p:cNvPr>
            <p:cNvCxnSpPr>
              <a:cxnSpLocks/>
              <a:stCxn id="76" idx="6"/>
              <a:endCxn id="92" idx="1"/>
            </p:cNvCxnSpPr>
            <p:nvPr/>
          </p:nvCxnSpPr>
          <p:spPr>
            <a:xfrm>
              <a:off x="86868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3ADE021-BBB3-451E-82D9-B933810080B0}"/>
              </a:ext>
            </a:extLst>
          </p:cNvPr>
          <p:cNvGrpSpPr/>
          <p:nvPr/>
        </p:nvGrpSpPr>
        <p:grpSpPr>
          <a:xfrm>
            <a:off x="5334000" y="3505200"/>
            <a:ext cx="2514600" cy="685800"/>
            <a:chOff x="5334000" y="2971800"/>
            <a:chExt cx="2514600" cy="68580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481F0E5-1C92-4567-9CF0-A7E4E4D69C09}"/>
                </a:ext>
              </a:extLst>
            </p:cNvPr>
            <p:cNvSpPr/>
            <p:nvPr/>
          </p:nvSpPr>
          <p:spPr>
            <a:xfrm>
              <a:off x="6477000" y="29718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86A4AEE-A966-4F84-B3DF-6FFB0ED087B1}"/>
                </a:ext>
              </a:extLst>
            </p:cNvPr>
            <p:cNvSpPr/>
            <p:nvPr/>
          </p:nvSpPr>
          <p:spPr>
            <a:xfrm>
              <a:off x="5791200" y="3124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AE67566-3231-4707-9C7B-00AAB1BED099}"/>
                </a:ext>
              </a:extLst>
            </p:cNvPr>
            <p:cNvSpPr/>
            <p:nvPr/>
          </p:nvSpPr>
          <p:spPr>
            <a:xfrm>
              <a:off x="7162800" y="3124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B9CCE9A-FF80-464D-8372-743B43946982}"/>
                </a:ext>
              </a:extLst>
            </p:cNvPr>
            <p:cNvSpPr/>
            <p:nvPr/>
          </p:nvSpPr>
          <p:spPr>
            <a:xfrm>
              <a:off x="54864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80B150B-A5B7-45C5-9832-012CA1338E20}"/>
                </a:ext>
              </a:extLst>
            </p:cNvPr>
            <p:cNvSpPr/>
            <p:nvPr/>
          </p:nvSpPr>
          <p:spPr>
            <a:xfrm>
              <a:off x="61722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6B8B5E-B039-409A-A973-8E6024484BB9}"/>
                </a:ext>
              </a:extLst>
            </p:cNvPr>
            <p:cNvCxnSpPr>
              <a:cxnSpLocks/>
              <a:stCxn id="104" idx="2"/>
              <a:endCxn id="105" idx="7"/>
            </p:cNvCxnSpPr>
            <p:nvPr/>
          </p:nvCxnSpPr>
          <p:spPr>
            <a:xfrm flipH="1">
              <a:off x="5921282" y="3048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A96ED-2FD3-4AE8-875E-A0BDCCB6D54A}"/>
                </a:ext>
              </a:extLst>
            </p:cNvPr>
            <p:cNvCxnSpPr>
              <a:stCxn id="104" idx="6"/>
              <a:endCxn id="106" idx="1"/>
            </p:cNvCxnSpPr>
            <p:nvPr/>
          </p:nvCxnSpPr>
          <p:spPr>
            <a:xfrm>
              <a:off x="6629400" y="3048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28C6B64-1C0C-4E73-A76A-66D6401C622E}"/>
                </a:ext>
              </a:extLst>
            </p:cNvPr>
            <p:cNvCxnSpPr>
              <a:stCxn id="105" idx="2"/>
              <a:endCxn id="107" idx="7"/>
            </p:cNvCxnSpPr>
            <p:nvPr/>
          </p:nvCxnSpPr>
          <p:spPr>
            <a:xfrm flipH="1">
              <a:off x="5616482" y="3200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E567148-2B48-44B9-BCDE-A9156C0FAD2F}"/>
                </a:ext>
              </a:extLst>
            </p:cNvPr>
            <p:cNvCxnSpPr>
              <a:cxnSpLocks/>
              <a:stCxn id="105" idx="6"/>
              <a:endCxn id="108" idx="1"/>
            </p:cNvCxnSpPr>
            <p:nvPr/>
          </p:nvCxnSpPr>
          <p:spPr>
            <a:xfrm>
              <a:off x="5943600" y="3200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7BFF8FD-0BC6-499E-8CB7-ED413CB7E405}"/>
                </a:ext>
              </a:extLst>
            </p:cNvPr>
            <p:cNvSpPr/>
            <p:nvPr/>
          </p:nvSpPr>
          <p:spPr>
            <a:xfrm>
              <a:off x="53340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19452E0-CD20-4855-B515-15342D10A363}"/>
                </a:ext>
              </a:extLst>
            </p:cNvPr>
            <p:cNvSpPr/>
            <p:nvPr/>
          </p:nvSpPr>
          <p:spPr>
            <a:xfrm>
              <a:off x="56388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4DFE94C-E678-4E03-9E5B-73BA66121879}"/>
                </a:ext>
              </a:extLst>
            </p:cNvPr>
            <p:cNvSpPr/>
            <p:nvPr/>
          </p:nvSpPr>
          <p:spPr>
            <a:xfrm>
              <a:off x="60198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7334E6E-3A40-45D9-A00D-B7481F875E23}"/>
                </a:ext>
              </a:extLst>
            </p:cNvPr>
            <p:cNvSpPr/>
            <p:nvPr/>
          </p:nvSpPr>
          <p:spPr>
            <a:xfrm>
              <a:off x="63246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23F18B0-97BF-4661-86BC-D7364C7F11AF}"/>
                </a:ext>
              </a:extLst>
            </p:cNvPr>
            <p:cNvCxnSpPr>
              <a:cxnSpLocks/>
              <a:stCxn id="107" idx="3"/>
              <a:endCxn id="113" idx="0"/>
            </p:cNvCxnSpPr>
            <p:nvPr/>
          </p:nvCxnSpPr>
          <p:spPr>
            <a:xfrm flipH="1">
              <a:off x="54102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F2239FA-FC9D-4637-80D8-F23CDBE657AD}"/>
                </a:ext>
              </a:extLst>
            </p:cNvPr>
            <p:cNvCxnSpPr>
              <a:cxnSpLocks/>
              <a:stCxn id="107" idx="5"/>
              <a:endCxn id="114" idx="0"/>
            </p:cNvCxnSpPr>
            <p:nvPr/>
          </p:nvCxnSpPr>
          <p:spPr>
            <a:xfrm>
              <a:off x="56164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28133F9-368A-454D-B717-0937D68EFB25}"/>
                </a:ext>
              </a:extLst>
            </p:cNvPr>
            <p:cNvCxnSpPr>
              <a:cxnSpLocks/>
              <a:stCxn id="108" idx="3"/>
              <a:endCxn id="115" idx="0"/>
            </p:cNvCxnSpPr>
            <p:nvPr/>
          </p:nvCxnSpPr>
          <p:spPr>
            <a:xfrm flipH="1">
              <a:off x="60960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6B0FD78-F01A-4659-BD10-86F75B6D416F}"/>
                </a:ext>
              </a:extLst>
            </p:cNvPr>
            <p:cNvCxnSpPr>
              <a:cxnSpLocks/>
              <a:stCxn id="108" idx="5"/>
              <a:endCxn id="116" idx="0"/>
            </p:cNvCxnSpPr>
            <p:nvPr/>
          </p:nvCxnSpPr>
          <p:spPr>
            <a:xfrm>
              <a:off x="63022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DE6328A-EFF6-43AC-AB04-F3E9F939110F}"/>
                </a:ext>
              </a:extLst>
            </p:cNvPr>
            <p:cNvSpPr/>
            <p:nvPr/>
          </p:nvSpPr>
          <p:spPr>
            <a:xfrm>
              <a:off x="68580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FA7F162-96EB-4713-9DDE-333F9452A3AB}"/>
                </a:ext>
              </a:extLst>
            </p:cNvPr>
            <p:cNvSpPr/>
            <p:nvPr/>
          </p:nvSpPr>
          <p:spPr>
            <a:xfrm>
              <a:off x="75438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D2F1CE9-85B7-4D9F-AA50-B6DF1C9A4DCE}"/>
                </a:ext>
              </a:extLst>
            </p:cNvPr>
            <p:cNvCxnSpPr>
              <a:cxnSpLocks/>
              <a:stCxn id="106" idx="2"/>
              <a:endCxn id="121" idx="7"/>
            </p:cNvCxnSpPr>
            <p:nvPr/>
          </p:nvCxnSpPr>
          <p:spPr>
            <a:xfrm flipH="1">
              <a:off x="6988082" y="3200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E8A7CCF-3D24-4AA1-A4F8-23654405C579}"/>
                </a:ext>
              </a:extLst>
            </p:cNvPr>
            <p:cNvCxnSpPr>
              <a:cxnSpLocks/>
              <a:stCxn id="106" idx="6"/>
              <a:endCxn id="122" idx="1"/>
            </p:cNvCxnSpPr>
            <p:nvPr/>
          </p:nvCxnSpPr>
          <p:spPr>
            <a:xfrm>
              <a:off x="7315200" y="3200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7AA7C5-6857-4C3F-A4DB-E6E7E7A1B50B}"/>
                </a:ext>
              </a:extLst>
            </p:cNvPr>
            <p:cNvSpPr/>
            <p:nvPr/>
          </p:nvSpPr>
          <p:spPr>
            <a:xfrm>
              <a:off x="67056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27984AC-4915-48C8-B5B0-48409A4BE507}"/>
                </a:ext>
              </a:extLst>
            </p:cNvPr>
            <p:cNvSpPr/>
            <p:nvPr/>
          </p:nvSpPr>
          <p:spPr>
            <a:xfrm>
              <a:off x="70104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3D75FED-AF1B-49B7-84FC-20A714061346}"/>
                </a:ext>
              </a:extLst>
            </p:cNvPr>
            <p:cNvSpPr/>
            <p:nvPr/>
          </p:nvSpPr>
          <p:spPr>
            <a:xfrm>
              <a:off x="73914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8A6C004-02B9-4365-BE40-C2A2F13040E1}"/>
                </a:ext>
              </a:extLst>
            </p:cNvPr>
            <p:cNvSpPr/>
            <p:nvPr/>
          </p:nvSpPr>
          <p:spPr>
            <a:xfrm>
              <a:off x="76962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A76A903-5AFF-4198-A662-60D8E5969A8C}"/>
                </a:ext>
              </a:extLst>
            </p:cNvPr>
            <p:cNvCxnSpPr>
              <a:cxnSpLocks/>
              <a:stCxn id="121" idx="3"/>
              <a:endCxn id="125" idx="0"/>
            </p:cNvCxnSpPr>
            <p:nvPr/>
          </p:nvCxnSpPr>
          <p:spPr>
            <a:xfrm flipH="1">
              <a:off x="67818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099FCDC-B941-489E-A071-21D23352EC1B}"/>
                </a:ext>
              </a:extLst>
            </p:cNvPr>
            <p:cNvCxnSpPr>
              <a:cxnSpLocks/>
              <a:stCxn id="121" idx="5"/>
              <a:endCxn id="126" idx="0"/>
            </p:cNvCxnSpPr>
            <p:nvPr/>
          </p:nvCxnSpPr>
          <p:spPr>
            <a:xfrm>
              <a:off x="69880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1962BEA-4605-49EC-802C-185A51210016}"/>
                </a:ext>
              </a:extLst>
            </p:cNvPr>
            <p:cNvCxnSpPr>
              <a:cxnSpLocks/>
              <a:stCxn id="122" idx="3"/>
              <a:endCxn id="127" idx="0"/>
            </p:cNvCxnSpPr>
            <p:nvPr/>
          </p:nvCxnSpPr>
          <p:spPr>
            <a:xfrm flipH="1">
              <a:off x="74676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F6B5AC-CB5F-4E17-9BFB-070B72A36150}"/>
                </a:ext>
              </a:extLst>
            </p:cNvPr>
            <p:cNvCxnSpPr>
              <a:cxnSpLocks/>
              <a:stCxn id="122" idx="5"/>
              <a:endCxn id="128" idx="0"/>
            </p:cNvCxnSpPr>
            <p:nvPr/>
          </p:nvCxnSpPr>
          <p:spPr>
            <a:xfrm>
              <a:off x="76738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0A1671A1-505E-4BDF-8B25-7B12F0F06FC4}"/>
              </a:ext>
            </a:extLst>
          </p:cNvPr>
          <p:cNvSpPr/>
          <p:nvPr/>
        </p:nvSpPr>
        <p:spPr>
          <a:xfrm>
            <a:off x="5257800" y="47632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3EAA374-6042-4312-83AA-FEEB8C475337}"/>
              </a:ext>
            </a:extLst>
          </p:cNvPr>
          <p:cNvSpPr/>
          <p:nvPr/>
        </p:nvSpPr>
        <p:spPr>
          <a:xfrm>
            <a:off x="4724400" y="4915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7E23C7B-D325-49B1-93F9-1DD18C294E96}"/>
              </a:ext>
            </a:extLst>
          </p:cNvPr>
          <p:cNvSpPr/>
          <p:nvPr/>
        </p:nvSpPr>
        <p:spPr>
          <a:xfrm>
            <a:off x="5791200" y="4915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2DA677E-BEF5-4AFE-B016-433C255F466F}"/>
              </a:ext>
            </a:extLst>
          </p:cNvPr>
          <p:cNvSpPr/>
          <p:nvPr/>
        </p:nvSpPr>
        <p:spPr>
          <a:xfrm>
            <a:off x="44196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D0C9A4F-3B09-4523-A7BC-CADA90F4E991}"/>
              </a:ext>
            </a:extLst>
          </p:cNvPr>
          <p:cNvSpPr/>
          <p:nvPr/>
        </p:nvSpPr>
        <p:spPr>
          <a:xfrm>
            <a:off x="51054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210F2D0-DDDB-4919-84DD-4C1C1F8691E4}"/>
              </a:ext>
            </a:extLst>
          </p:cNvPr>
          <p:cNvCxnSpPr>
            <a:cxnSpLocks/>
            <a:stCxn id="133" idx="2"/>
            <a:endCxn id="134" idx="7"/>
          </p:cNvCxnSpPr>
          <p:nvPr/>
        </p:nvCxnSpPr>
        <p:spPr>
          <a:xfrm flipH="1">
            <a:off x="4854482" y="4839476"/>
            <a:ext cx="4033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296AB74-C6BF-4A58-B3C0-FB5ABB7135FC}"/>
              </a:ext>
            </a:extLst>
          </p:cNvPr>
          <p:cNvCxnSpPr>
            <a:stCxn id="133" idx="6"/>
            <a:endCxn id="135" idx="1"/>
          </p:cNvCxnSpPr>
          <p:nvPr/>
        </p:nvCxnSpPr>
        <p:spPr>
          <a:xfrm>
            <a:off x="5410200" y="4839476"/>
            <a:ext cx="4033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B23E6B8-C40B-4761-BBFB-403D72CF21BC}"/>
              </a:ext>
            </a:extLst>
          </p:cNvPr>
          <p:cNvCxnSpPr>
            <a:stCxn id="134" idx="2"/>
            <a:endCxn id="136" idx="7"/>
          </p:cNvCxnSpPr>
          <p:nvPr/>
        </p:nvCxnSpPr>
        <p:spPr>
          <a:xfrm flipH="1">
            <a:off x="45496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D792F7-E92A-44D4-9ABB-DA592260A7B6}"/>
              </a:ext>
            </a:extLst>
          </p:cNvPr>
          <p:cNvCxnSpPr>
            <a:cxnSpLocks/>
            <a:stCxn id="134" idx="6"/>
            <a:endCxn id="137" idx="1"/>
          </p:cNvCxnSpPr>
          <p:nvPr/>
        </p:nvCxnSpPr>
        <p:spPr>
          <a:xfrm>
            <a:off x="4876800" y="4991876"/>
            <a:ext cx="2509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91B58D34-C7BB-45C6-8EEE-CAB379213FBF}"/>
              </a:ext>
            </a:extLst>
          </p:cNvPr>
          <p:cNvSpPr/>
          <p:nvPr/>
        </p:nvSpPr>
        <p:spPr>
          <a:xfrm>
            <a:off x="45720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06AA239-0748-474C-8F4A-4D96167F2072}"/>
              </a:ext>
            </a:extLst>
          </p:cNvPr>
          <p:cNvCxnSpPr>
            <a:cxnSpLocks/>
            <a:stCxn id="136" idx="5"/>
            <a:endCxn id="143" idx="0"/>
          </p:cNvCxnSpPr>
          <p:nvPr/>
        </p:nvCxnSpPr>
        <p:spPr>
          <a:xfrm>
            <a:off x="4549682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C9BA54FA-4265-42A1-9F39-AAA809007C55}"/>
              </a:ext>
            </a:extLst>
          </p:cNvPr>
          <p:cNvSpPr/>
          <p:nvPr/>
        </p:nvSpPr>
        <p:spPr>
          <a:xfrm>
            <a:off x="54864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8DC390D-A277-4270-A1BD-5ECBB3EA1125}"/>
              </a:ext>
            </a:extLst>
          </p:cNvPr>
          <p:cNvCxnSpPr>
            <a:cxnSpLocks/>
            <a:stCxn id="135" idx="2"/>
            <a:endCxn id="148" idx="7"/>
          </p:cNvCxnSpPr>
          <p:nvPr/>
        </p:nvCxnSpPr>
        <p:spPr>
          <a:xfrm flipH="1">
            <a:off x="56164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6306D05-5A95-484F-97A7-72DD49934206}"/>
              </a:ext>
            </a:extLst>
          </p:cNvPr>
          <p:cNvGrpSpPr/>
          <p:nvPr/>
        </p:nvGrpSpPr>
        <p:grpSpPr>
          <a:xfrm>
            <a:off x="5410200" y="5943600"/>
            <a:ext cx="838200" cy="685800"/>
            <a:chOff x="5410200" y="5410200"/>
            <a:chExt cx="838200" cy="6858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5090D4A-E80A-4DFE-9E43-1F01A9DA2501}"/>
                </a:ext>
              </a:extLst>
            </p:cNvPr>
            <p:cNvSpPr/>
            <p:nvPr/>
          </p:nvSpPr>
          <p:spPr>
            <a:xfrm>
              <a:off x="6096000" y="5410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9F0B97E-6AB3-4097-AA47-BBE128CDFC67}"/>
                </a:ext>
              </a:extLst>
            </p:cNvPr>
            <p:cNvSpPr/>
            <p:nvPr/>
          </p:nvSpPr>
          <p:spPr>
            <a:xfrm>
              <a:off x="5715000" y="5562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025A2D4-B749-4C50-9C8F-2A0E37AE0389}"/>
                </a:ext>
              </a:extLst>
            </p:cNvPr>
            <p:cNvSpPr/>
            <p:nvPr/>
          </p:nvSpPr>
          <p:spPr>
            <a:xfrm>
              <a:off x="5410200" y="57150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BD98BE9-05EB-4C41-91D9-9F4BB456ABFE}"/>
                </a:ext>
              </a:extLst>
            </p:cNvPr>
            <p:cNvCxnSpPr>
              <a:cxnSpLocks/>
              <a:stCxn id="152" idx="2"/>
              <a:endCxn id="153" idx="7"/>
            </p:cNvCxnSpPr>
            <p:nvPr/>
          </p:nvCxnSpPr>
          <p:spPr>
            <a:xfrm flipH="1">
              <a:off x="5845082" y="5486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9A5A7D4-8A6A-4991-888C-980C48E1D854}"/>
                </a:ext>
              </a:extLst>
            </p:cNvPr>
            <p:cNvCxnSpPr>
              <a:stCxn id="153" idx="2"/>
              <a:endCxn id="155" idx="7"/>
            </p:cNvCxnSpPr>
            <p:nvPr/>
          </p:nvCxnSpPr>
          <p:spPr>
            <a:xfrm flipH="1">
              <a:off x="5540282" y="56388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748DE40-9137-4940-A320-1970283A22A5}"/>
                </a:ext>
              </a:extLst>
            </p:cNvPr>
            <p:cNvSpPr/>
            <p:nvPr/>
          </p:nvSpPr>
          <p:spPr>
            <a:xfrm>
              <a:off x="5638800" y="594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D00FA31-FF2F-4AAA-8153-293E4CDD18B6}"/>
                </a:ext>
              </a:extLst>
            </p:cNvPr>
            <p:cNvCxnSpPr>
              <a:cxnSpLocks/>
              <a:stCxn id="155" idx="5"/>
              <a:endCxn id="162" idx="1"/>
            </p:cNvCxnSpPr>
            <p:nvPr/>
          </p:nvCxnSpPr>
          <p:spPr>
            <a:xfrm>
              <a:off x="5540282" y="5845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6A5E793E-05B1-4580-972C-127CD693C3F0}"/>
              </a:ext>
            </a:extLst>
          </p:cNvPr>
          <p:cNvSpPr txBox="1"/>
          <p:nvPr/>
        </p:nvSpPr>
        <p:spPr>
          <a:xfrm>
            <a:off x="247262" y="762000"/>
            <a:ext cx="86534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Design the function "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check_type</a:t>
            </a:r>
            <a:r>
              <a:rPr lang="en-US" b="1" dirty="0">
                <a:latin typeface="Consolas" panose="020B0609020204030204" pitchFamily="49" charset="0"/>
              </a:rPr>
              <a:t>(t: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) -&gt;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b="1" dirty="0">
                <a:latin typeface="Consolas" panose="020B0609020204030204" pitchFamily="49" charset="0"/>
              </a:rPr>
              <a:t>:</a:t>
            </a:r>
            <a:r>
              <a:rPr lang="en-US" dirty="0"/>
              <a:t>" for each type of tree.</a:t>
            </a:r>
            <a:endParaRPr lang="ca-E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9C54B2A6-D533-4106-B59E-CB04243CC7E2}"/>
              </a:ext>
            </a:extLst>
          </p:cNvPr>
          <p:cNvSpPr/>
          <p:nvPr/>
        </p:nvSpPr>
        <p:spPr>
          <a:xfrm>
            <a:off x="7543800" y="47632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5651D99-A382-4D51-95F9-0F9AFD33E6A0}"/>
              </a:ext>
            </a:extLst>
          </p:cNvPr>
          <p:cNvSpPr/>
          <p:nvPr/>
        </p:nvSpPr>
        <p:spPr>
          <a:xfrm>
            <a:off x="6858000" y="4915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DA15CC48-14E0-4BBD-B979-2FAAD031A850}"/>
              </a:ext>
            </a:extLst>
          </p:cNvPr>
          <p:cNvSpPr/>
          <p:nvPr/>
        </p:nvSpPr>
        <p:spPr>
          <a:xfrm>
            <a:off x="8229600" y="491567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8C63925-AF37-4D26-A446-C3CE73851D8A}"/>
              </a:ext>
            </a:extLst>
          </p:cNvPr>
          <p:cNvSpPr/>
          <p:nvPr/>
        </p:nvSpPr>
        <p:spPr>
          <a:xfrm>
            <a:off x="65532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2A818B5F-4D54-4FFA-9B5A-1DCA747AE932}"/>
              </a:ext>
            </a:extLst>
          </p:cNvPr>
          <p:cNvSpPr/>
          <p:nvPr/>
        </p:nvSpPr>
        <p:spPr>
          <a:xfrm>
            <a:off x="72390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E76B6AB-2745-478B-A022-ADFEB01EF9A6}"/>
              </a:ext>
            </a:extLst>
          </p:cNvPr>
          <p:cNvCxnSpPr>
            <a:cxnSpLocks/>
            <a:stCxn id="193" idx="2"/>
            <a:endCxn id="194" idx="7"/>
          </p:cNvCxnSpPr>
          <p:nvPr/>
        </p:nvCxnSpPr>
        <p:spPr>
          <a:xfrm flipH="1">
            <a:off x="6988082" y="4839476"/>
            <a:ext cx="555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E6C694E-DE58-4AB1-B8B2-D86CB248C138}"/>
              </a:ext>
            </a:extLst>
          </p:cNvPr>
          <p:cNvCxnSpPr>
            <a:stCxn id="193" idx="6"/>
            <a:endCxn id="195" idx="1"/>
          </p:cNvCxnSpPr>
          <p:nvPr/>
        </p:nvCxnSpPr>
        <p:spPr>
          <a:xfrm>
            <a:off x="7696200" y="4839476"/>
            <a:ext cx="555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F4F540A-8137-4E1C-958A-3811ED9B9F6E}"/>
              </a:ext>
            </a:extLst>
          </p:cNvPr>
          <p:cNvCxnSpPr>
            <a:stCxn id="194" idx="2"/>
            <a:endCxn id="196" idx="7"/>
          </p:cNvCxnSpPr>
          <p:nvPr/>
        </p:nvCxnSpPr>
        <p:spPr>
          <a:xfrm flipH="1">
            <a:off x="66832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E47F1AE-DF19-4F40-A092-5416B30B0FE6}"/>
              </a:ext>
            </a:extLst>
          </p:cNvPr>
          <p:cNvCxnSpPr>
            <a:cxnSpLocks/>
            <a:stCxn id="194" idx="6"/>
            <a:endCxn id="197" idx="1"/>
          </p:cNvCxnSpPr>
          <p:nvPr/>
        </p:nvCxnSpPr>
        <p:spPr>
          <a:xfrm>
            <a:off x="7010400" y="4991876"/>
            <a:ext cx="2509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C6A8F881-33AE-42A6-BDC0-0C5CA5B03F2D}"/>
              </a:ext>
            </a:extLst>
          </p:cNvPr>
          <p:cNvSpPr/>
          <p:nvPr/>
        </p:nvSpPr>
        <p:spPr>
          <a:xfrm>
            <a:off x="67056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98F872C-BB07-4660-8884-AE456F1B8C48}"/>
              </a:ext>
            </a:extLst>
          </p:cNvPr>
          <p:cNvCxnSpPr>
            <a:cxnSpLocks/>
            <a:stCxn id="196" idx="5"/>
            <a:endCxn id="203" idx="0"/>
          </p:cNvCxnSpPr>
          <p:nvPr/>
        </p:nvCxnSpPr>
        <p:spPr>
          <a:xfrm>
            <a:off x="6683282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73FCBAB3-3060-402F-AFE5-46E5EC7B04BB}"/>
              </a:ext>
            </a:extLst>
          </p:cNvPr>
          <p:cNvSpPr/>
          <p:nvPr/>
        </p:nvSpPr>
        <p:spPr>
          <a:xfrm>
            <a:off x="79248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85926DF-FDD1-4267-B1DF-1E46E64FF1D0}"/>
              </a:ext>
            </a:extLst>
          </p:cNvPr>
          <p:cNvCxnSpPr>
            <a:cxnSpLocks/>
            <a:stCxn id="195" idx="2"/>
            <a:endCxn id="210" idx="7"/>
          </p:cNvCxnSpPr>
          <p:nvPr/>
        </p:nvCxnSpPr>
        <p:spPr>
          <a:xfrm flipH="1">
            <a:off x="80548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>
            <a:extLst>
              <a:ext uri="{FF2B5EF4-FFF2-40B4-BE49-F238E27FC236}">
                <a16:creationId xmlns:a16="http://schemas.microsoft.com/office/drawing/2014/main" id="{CFE65420-E9CC-47CF-8CF6-604DC9C03722}"/>
              </a:ext>
            </a:extLst>
          </p:cNvPr>
          <p:cNvSpPr/>
          <p:nvPr/>
        </p:nvSpPr>
        <p:spPr>
          <a:xfrm>
            <a:off x="77724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552E141-3F2B-408D-9A1B-E57AAE09DA53}"/>
              </a:ext>
            </a:extLst>
          </p:cNvPr>
          <p:cNvSpPr/>
          <p:nvPr/>
        </p:nvSpPr>
        <p:spPr>
          <a:xfrm>
            <a:off x="80772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D49E5C01-B5E1-472C-8668-CE43BE4754A8}"/>
              </a:ext>
            </a:extLst>
          </p:cNvPr>
          <p:cNvCxnSpPr>
            <a:cxnSpLocks/>
            <a:stCxn id="210" idx="3"/>
            <a:endCxn id="214" idx="0"/>
          </p:cNvCxnSpPr>
          <p:nvPr/>
        </p:nvCxnSpPr>
        <p:spPr>
          <a:xfrm flipH="1">
            <a:off x="7848600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4BA0537-B19C-4A74-BCA6-1AA395A0E980}"/>
              </a:ext>
            </a:extLst>
          </p:cNvPr>
          <p:cNvCxnSpPr>
            <a:cxnSpLocks/>
            <a:stCxn id="210" idx="5"/>
            <a:endCxn id="215" idx="0"/>
          </p:cNvCxnSpPr>
          <p:nvPr/>
        </p:nvCxnSpPr>
        <p:spPr>
          <a:xfrm>
            <a:off x="8054882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F06EE045-9EDB-422A-8E2E-BF937C5B1B88}"/>
              </a:ext>
            </a:extLst>
          </p:cNvPr>
          <p:cNvSpPr txBox="1"/>
          <p:nvPr/>
        </p:nvSpPr>
        <p:spPr>
          <a:xfrm>
            <a:off x="4817826" y="53421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(balanced)</a:t>
            </a:r>
            <a:endParaRPr lang="ca-ES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E15C674-BC93-4BEE-B0D1-184EF0363D27}"/>
              </a:ext>
            </a:extLst>
          </p:cNvPr>
          <p:cNvSpPr txBox="1"/>
          <p:nvPr/>
        </p:nvSpPr>
        <p:spPr>
          <a:xfrm>
            <a:off x="6781800" y="534566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(unbalanced)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0414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15DF-6814-4B11-A876-CB6F2EC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Intersection of binary 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0317-21A5-4431-9CA7-F8A5F24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4E6A-9CF3-4FCF-9443-CAA779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791-7D70-4E8E-A41C-ABD4AC5E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A5E793E-05B1-4580-972C-127CD693C3F0}"/>
              </a:ext>
            </a:extLst>
          </p:cNvPr>
          <p:cNvSpPr txBox="1"/>
          <p:nvPr/>
        </p:nvSpPr>
        <p:spPr>
          <a:xfrm>
            <a:off x="685800" y="762000"/>
            <a:ext cx="7656263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Design the function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intersection(t1: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[T], t2: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[T],       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                  f: Callable[[T, T], T]) -&gt;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[T]:</a:t>
            </a:r>
            <a:endParaRPr lang="ca-E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F62A97-6DC6-4BDC-84A9-A8D74E384B07}"/>
              </a:ext>
            </a:extLst>
          </p:cNvPr>
          <p:cNvGrpSpPr/>
          <p:nvPr/>
        </p:nvGrpSpPr>
        <p:grpSpPr>
          <a:xfrm>
            <a:off x="228600" y="4953000"/>
            <a:ext cx="2438400" cy="1600200"/>
            <a:chOff x="2895600" y="3200400"/>
            <a:chExt cx="2438400" cy="1600200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F151C81-8E87-4EC6-8A7A-EDC9345F4AD0}"/>
                </a:ext>
              </a:extLst>
            </p:cNvPr>
            <p:cNvCxnSpPr>
              <a:cxnSpLocks/>
              <a:stCxn id="202" idx="3"/>
              <a:endCxn id="208" idx="0"/>
            </p:cNvCxnSpPr>
            <p:nvPr/>
          </p:nvCxnSpPr>
          <p:spPr>
            <a:xfrm flipH="1">
              <a:off x="3048000" y="39939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4C4E221-3055-4411-B61E-2B4E77B20BF6}"/>
                </a:ext>
              </a:extLst>
            </p:cNvPr>
            <p:cNvCxnSpPr>
              <a:cxnSpLocks/>
              <a:stCxn id="205" idx="0"/>
              <a:endCxn id="204" idx="3"/>
            </p:cNvCxnSpPr>
            <p:nvPr/>
          </p:nvCxnSpPr>
          <p:spPr>
            <a:xfrm flipH="1">
              <a:off x="4362637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9D56187-CB70-45CC-8706-53D81A95F1CC}"/>
                </a:ext>
              </a:extLst>
            </p:cNvPr>
            <p:cNvCxnSpPr>
              <a:cxnSpLocks/>
              <a:stCxn id="202" idx="0"/>
              <a:endCxn id="211" idx="5"/>
            </p:cNvCxnSpPr>
            <p:nvPr/>
          </p:nvCxnSpPr>
          <p:spPr>
            <a:xfrm>
              <a:off x="3403600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AECF01E6-7ABA-4924-A1F3-A49D4F190BA9}"/>
                </a:ext>
              </a:extLst>
            </p:cNvPr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C570E42-40FD-4883-BAD0-27E79553722D}"/>
                </a:ext>
              </a:extLst>
            </p:cNvPr>
            <p:cNvSpPr/>
            <p:nvPr/>
          </p:nvSpPr>
          <p:spPr>
            <a:xfrm>
              <a:off x="32512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B2A1FF07-82FC-405C-9249-917FEF5870FA}"/>
                </a:ext>
              </a:extLst>
            </p:cNvPr>
            <p:cNvSpPr/>
            <p:nvPr/>
          </p:nvSpPr>
          <p:spPr>
            <a:xfrm>
              <a:off x="43180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52CE990-AD97-4C7A-BB43-7162A04326C3}"/>
                </a:ext>
              </a:extLst>
            </p:cNvPr>
            <p:cNvSpPr/>
            <p:nvPr/>
          </p:nvSpPr>
          <p:spPr>
            <a:xfrm>
              <a:off x="46736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97A43B4-12CD-41B3-90C0-278374957868}"/>
                </a:ext>
              </a:extLst>
            </p:cNvPr>
            <p:cNvSpPr/>
            <p:nvPr/>
          </p:nvSpPr>
          <p:spPr>
            <a:xfrm>
              <a:off x="50292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43A2EFB-B9A0-4107-B07E-B46630B0BA5A}"/>
                </a:ext>
              </a:extLst>
            </p:cNvPr>
            <p:cNvSpPr/>
            <p:nvPr/>
          </p:nvSpPr>
          <p:spPr>
            <a:xfrm>
              <a:off x="28956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F458EA19-6DA5-4983-9265-1CF5B0BA1D26}"/>
                </a:ext>
              </a:extLst>
            </p:cNvPr>
            <p:cNvSpPr/>
            <p:nvPr/>
          </p:nvSpPr>
          <p:spPr>
            <a:xfrm>
              <a:off x="36068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4B8E281-8263-405B-91D2-483D6332B2D9}"/>
                </a:ext>
              </a:extLst>
            </p:cNvPr>
            <p:cNvCxnSpPr>
              <a:stCxn id="192" idx="3"/>
              <a:endCxn id="202" idx="7"/>
            </p:cNvCxnSpPr>
            <p:nvPr/>
          </p:nvCxnSpPr>
          <p:spPr>
            <a:xfrm flipH="1">
              <a:off x="35113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87F7AEB-854E-42A3-A495-AAACB48C40AC}"/>
                </a:ext>
              </a:extLst>
            </p:cNvPr>
            <p:cNvCxnSpPr>
              <a:stCxn id="192" idx="5"/>
              <a:endCxn id="205" idx="1"/>
            </p:cNvCxnSpPr>
            <p:nvPr/>
          </p:nvCxnSpPr>
          <p:spPr>
            <a:xfrm>
              <a:off x="42225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42DBE862-06FE-4C4C-898E-74B2577EA8CF}"/>
                </a:ext>
              </a:extLst>
            </p:cNvPr>
            <p:cNvCxnSpPr>
              <a:stCxn id="205" idx="5"/>
              <a:endCxn id="206" idx="0"/>
            </p:cNvCxnSpPr>
            <p:nvPr/>
          </p:nvCxnSpPr>
          <p:spPr>
            <a:xfrm>
              <a:off x="4933763" y="39939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D3F9DB2-A623-4896-BB63-10D9B44D7092}"/>
              </a:ext>
            </a:extLst>
          </p:cNvPr>
          <p:cNvGrpSpPr/>
          <p:nvPr/>
        </p:nvGrpSpPr>
        <p:grpSpPr>
          <a:xfrm>
            <a:off x="355600" y="2133600"/>
            <a:ext cx="2082800" cy="2362200"/>
            <a:chOff x="736600" y="2133600"/>
            <a:chExt cx="2082800" cy="23622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AA12BFB-D81A-439D-8ECB-337051604AB9}"/>
                </a:ext>
              </a:extLst>
            </p:cNvPr>
            <p:cNvCxnSpPr>
              <a:cxnSpLocks/>
              <a:stCxn id="230" idx="3"/>
              <a:endCxn id="160" idx="0"/>
            </p:cNvCxnSpPr>
            <p:nvPr/>
          </p:nvCxnSpPr>
          <p:spPr>
            <a:xfrm flipH="1">
              <a:off x="2362200" y="3689163"/>
              <a:ext cx="1970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7BA4D5-1A46-4333-A030-1ADB89C71542}"/>
                </a:ext>
              </a:extLst>
            </p:cNvPr>
            <p:cNvCxnSpPr>
              <a:cxnSpLocks/>
              <a:stCxn id="232" idx="5"/>
              <a:endCxn id="158" idx="0"/>
            </p:cNvCxnSpPr>
            <p:nvPr/>
          </p:nvCxnSpPr>
          <p:spPr>
            <a:xfrm>
              <a:off x="1352363" y="3689163"/>
              <a:ext cx="1716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0E4C6BA-5B02-4351-894E-466FEAE432F0}"/>
                </a:ext>
              </a:extLst>
            </p:cNvPr>
            <p:cNvSpPr/>
            <p:nvPr/>
          </p:nvSpPr>
          <p:spPr>
            <a:xfrm>
              <a:off x="1371600" y="4191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D8A2320-7820-46FE-832A-1C8D0A8420F7}"/>
                </a:ext>
              </a:extLst>
            </p:cNvPr>
            <p:cNvSpPr/>
            <p:nvPr/>
          </p:nvSpPr>
          <p:spPr>
            <a:xfrm>
              <a:off x="2209800" y="4191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350D055-7141-4BAE-9C86-C6CC4FB77392}"/>
                </a:ext>
              </a:extLst>
            </p:cNvPr>
            <p:cNvCxnSpPr>
              <a:cxnSpLocks/>
              <a:stCxn id="229" idx="0"/>
              <a:endCxn id="228" idx="3"/>
            </p:cNvCxnSpPr>
            <p:nvPr/>
          </p:nvCxnSpPr>
          <p:spPr>
            <a:xfrm flipH="1">
              <a:off x="1848037" y="26670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D20D6CA6-3C1D-4A5E-BF13-B49D711EAF00}"/>
                </a:ext>
              </a:extLst>
            </p:cNvPr>
            <p:cNvCxnSpPr>
              <a:cxnSpLocks/>
              <a:stCxn id="227" idx="0"/>
              <a:endCxn id="232" idx="5"/>
            </p:cNvCxnSpPr>
            <p:nvPr/>
          </p:nvCxnSpPr>
          <p:spPr>
            <a:xfrm>
              <a:off x="889000" y="26670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1D4E472-DBFC-443C-BB5A-7B1B81794BA4}"/>
                </a:ext>
              </a:extLst>
            </p:cNvPr>
            <p:cNvSpPr/>
            <p:nvPr/>
          </p:nvSpPr>
          <p:spPr>
            <a:xfrm>
              <a:off x="1447800" y="2133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AAF9932B-7585-416B-91A3-19CD0AFB058D}"/>
                </a:ext>
              </a:extLst>
            </p:cNvPr>
            <p:cNvSpPr/>
            <p:nvPr/>
          </p:nvSpPr>
          <p:spPr>
            <a:xfrm>
              <a:off x="736600" y="2667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62207C3-7E24-4151-9D63-B8A6F57146B1}"/>
                </a:ext>
              </a:extLst>
            </p:cNvPr>
            <p:cNvSpPr/>
            <p:nvPr/>
          </p:nvSpPr>
          <p:spPr>
            <a:xfrm>
              <a:off x="1803400" y="3429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C514F1E-DDD4-4017-A6C2-242C41102384}"/>
                </a:ext>
              </a:extLst>
            </p:cNvPr>
            <p:cNvSpPr/>
            <p:nvPr/>
          </p:nvSpPr>
          <p:spPr>
            <a:xfrm>
              <a:off x="2159000" y="2667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4AA6264-9637-48EC-AAD7-E34D1354286A}"/>
                </a:ext>
              </a:extLst>
            </p:cNvPr>
            <p:cNvSpPr/>
            <p:nvPr/>
          </p:nvSpPr>
          <p:spPr>
            <a:xfrm>
              <a:off x="2514600" y="3429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DF469D3-C080-43E7-8286-9A97D86FF891}"/>
                </a:ext>
              </a:extLst>
            </p:cNvPr>
            <p:cNvSpPr/>
            <p:nvPr/>
          </p:nvSpPr>
          <p:spPr>
            <a:xfrm>
              <a:off x="1092200" y="3429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AC4E650-3DEE-4496-8265-F0E36032330D}"/>
                </a:ext>
              </a:extLst>
            </p:cNvPr>
            <p:cNvCxnSpPr>
              <a:stCxn id="226" idx="3"/>
              <a:endCxn id="227" idx="7"/>
            </p:cNvCxnSpPr>
            <p:nvPr/>
          </p:nvCxnSpPr>
          <p:spPr>
            <a:xfrm flipH="1">
              <a:off x="996763" y="23937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8757973-D2F8-4A22-89A5-1CFA845BE155}"/>
                </a:ext>
              </a:extLst>
            </p:cNvPr>
            <p:cNvCxnSpPr>
              <a:stCxn id="226" idx="5"/>
              <a:endCxn id="229" idx="1"/>
            </p:cNvCxnSpPr>
            <p:nvPr/>
          </p:nvCxnSpPr>
          <p:spPr>
            <a:xfrm>
              <a:off x="1707963" y="23937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EAC5EFFE-B644-45DE-9C2F-98268B0BC0A6}"/>
                </a:ext>
              </a:extLst>
            </p:cNvPr>
            <p:cNvCxnSpPr>
              <a:stCxn id="229" idx="5"/>
              <a:endCxn id="230" idx="0"/>
            </p:cNvCxnSpPr>
            <p:nvPr/>
          </p:nvCxnSpPr>
          <p:spPr>
            <a:xfrm>
              <a:off x="2419163" y="29271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84EF893-222C-4CC2-9923-4D7BA7176425}"/>
              </a:ext>
            </a:extLst>
          </p:cNvPr>
          <p:cNvGrpSpPr/>
          <p:nvPr/>
        </p:nvGrpSpPr>
        <p:grpSpPr>
          <a:xfrm>
            <a:off x="5029200" y="4419600"/>
            <a:ext cx="2082800" cy="1600200"/>
            <a:chOff x="3251200" y="3200400"/>
            <a:chExt cx="2082800" cy="1600200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648EEF00-A3AE-4C5B-945E-10D0F4699CC7}"/>
                </a:ext>
              </a:extLst>
            </p:cNvPr>
            <p:cNvCxnSpPr>
              <a:cxnSpLocks/>
              <a:stCxn id="243" idx="0"/>
              <a:endCxn id="242" idx="3"/>
            </p:cNvCxnSpPr>
            <p:nvPr/>
          </p:nvCxnSpPr>
          <p:spPr>
            <a:xfrm flipH="1">
              <a:off x="4362637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6B5EDB2-0F03-41CD-AEA5-6A7C892AD6A2}"/>
                </a:ext>
              </a:extLst>
            </p:cNvPr>
            <p:cNvCxnSpPr>
              <a:cxnSpLocks/>
              <a:stCxn id="241" idx="0"/>
              <a:endCxn id="246" idx="5"/>
            </p:cNvCxnSpPr>
            <p:nvPr/>
          </p:nvCxnSpPr>
          <p:spPr>
            <a:xfrm>
              <a:off x="3403600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3584825-E9A6-438E-AE96-5D3835450069}"/>
                </a:ext>
              </a:extLst>
            </p:cNvPr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6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5650565-D639-4AB0-A361-BD9E5E138CF5}"/>
                </a:ext>
              </a:extLst>
            </p:cNvPr>
            <p:cNvSpPr/>
            <p:nvPr/>
          </p:nvSpPr>
          <p:spPr>
            <a:xfrm>
              <a:off x="32512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7C99D65C-3BDB-4AA8-9DFD-AA9DFCBCF290}"/>
                </a:ext>
              </a:extLst>
            </p:cNvPr>
            <p:cNvSpPr/>
            <p:nvPr/>
          </p:nvSpPr>
          <p:spPr>
            <a:xfrm>
              <a:off x="43180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CB2E7955-B922-4266-B626-D0CE5842C4E6}"/>
                </a:ext>
              </a:extLst>
            </p:cNvPr>
            <p:cNvSpPr/>
            <p:nvPr/>
          </p:nvSpPr>
          <p:spPr>
            <a:xfrm>
              <a:off x="46736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F27927D7-D934-4655-A0AC-C63D3CDE07B0}"/>
                </a:ext>
              </a:extLst>
            </p:cNvPr>
            <p:cNvSpPr/>
            <p:nvPr/>
          </p:nvSpPr>
          <p:spPr>
            <a:xfrm>
              <a:off x="50292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C5C0A2F-D513-4095-8D70-2B34B46E8B19}"/>
                </a:ext>
              </a:extLst>
            </p:cNvPr>
            <p:cNvSpPr/>
            <p:nvPr/>
          </p:nvSpPr>
          <p:spPr>
            <a:xfrm>
              <a:off x="36068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303326B-036A-40D1-A9C6-D15FA10F2795}"/>
                </a:ext>
              </a:extLst>
            </p:cNvPr>
            <p:cNvCxnSpPr>
              <a:stCxn id="240" idx="3"/>
              <a:endCxn id="241" idx="7"/>
            </p:cNvCxnSpPr>
            <p:nvPr/>
          </p:nvCxnSpPr>
          <p:spPr>
            <a:xfrm flipH="1">
              <a:off x="35113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076878D-040D-4A60-A5DF-65EBAAF81947}"/>
                </a:ext>
              </a:extLst>
            </p:cNvPr>
            <p:cNvCxnSpPr>
              <a:stCxn id="240" idx="5"/>
              <a:endCxn id="243" idx="1"/>
            </p:cNvCxnSpPr>
            <p:nvPr/>
          </p:nvCxnSpPr>
          <p:spPr>
            <a:xfrm>
              <a:off x="42225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6A2CBFC-DCB0-46DD-8D82-BBED7399193E}"/>
                </a:ext>
              </a:extLst>
            </p:cNvPr>
            <p:cNvCxnSpPr>
              <a:stCxn id="243" idx="5"/>
              <a:endCxn id="244" idx="0"/>
            </p:cNvCxnSpPr>
            <p:nvPr/>
          </p:nvCxnSpPr>
          <p:spPr>
            <a:xfrm>
              <a:off x="4933763" y="39939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34E5774-2C46-44A6-B713-B7156AD57276}"/>
              </a:ext>
            </a:extLst>
          </p:cNvPr>
          <p:cNvCxnSpPr>
            <a:cxnSpLocks/>
          </p:cNvCxnSpPr>
          <p:nvPr/>
        </p:nvCxnSpPr>
        <p:spPr>
          <a:xfrm>
            <a:off x="2311400" y="4343400"/>
            <a:ext cx="2278731" cy="60960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D56EB8C5-4828-43F7-B616-D5FD59FAFA28}"/>
              </a:ext>
            </a:extLst>
          </p:cNvPr>
          <p:cNvCxnSpPr>
            <a:cxnSpLocks/>
          </p:cNvCxnSpPr>
          <p:nvPr/>
        </p:nvCxnSpPr>
        <p:spPr>
          <a:xfrm flipV="1">
            <a:off x="2667000" y="5308937"/>
            <a:ext cx="1941559" cy="634664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B389AA58-F948-483E-8645-91E6ADE6705D}"/>
              </a:ext>
            </a:extLst>
          </p:cNvPr>
          <p:cNvSpPr txBox="1"/>
          <p:nvPr/>
        </p:nvSpPr>
        <p:spPr>
          <a:xfrm>
            <a:off x="149964" y="202631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t1:</a:t>
            </a:r>
            <a:endParaRPr lang="ca-ES" sz="2400" b="1" dirty="0">
              <a:latin typeface="Consolas" panose="020B0609020204030204" pitchFamily="49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898BDE2-D92E-4EC5-BDAB-C5F17DD56C74}"/>
              </a:ext>
            </a:extLst>
          </p:cNvPr>
          <p:cNvSpPr txBox="1"/>
          <p:nvPr/>
        </p:nvSpPr>
        <p:spPr>
          <a:xfrm>
            <a:off x="149964" y="4834724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t2:</a:t>
            </a:r>
            <a:endParaRPr lang="ca-ES" sz="2400" b="1" dirty="0">
              <a:latin typeface="Consolas" panose="020B0609020204030204" pitchFamily="49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2F8A4C3-3F37-4A6B-9E5E-0C87974CF746}"/>
              </a:ext>
            </a:extLst>
          </p:cNvPr>
          <p:cNvSpPr txBox="1"/>
          <p:nvPr/>
        </p:nvSpPr>
        <p:spPr>
          <a:xfrm>
            <a:off x="3086517" y="2209800"/>
            <a:ext cx="523604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that returns the common structure of both trees</a:t>
            </a:r>
            <a:br>
              <a:rPr lang="en-US" sz="2000" dirty="0"/>
            </a:br>
            <a:r>
              <a:rPr lang="en-US" sz="2000" dirty="0"/>
              <a:t>and combines the values of the common nodes</a:t>
            </a:r>
            <a:br>
              <a:rPr lang="en-US" sz="2000" dirty="0"/>
            </a:br>
            <a:r>
              <a:rPr lang="en-US" sz="2000" dirty="0"/>
              <a:t>with the function </a:t>
            </a:r>
            <a:r>
              <a:rPr lang="en-US" sz="2000" b="1" dirty="0">
                <a:latin typeface="Consolas" panose="020B0609020204030204" pitchFamily="49" charset="0"/>
              </a:rPr>
              <a:t>f</a:t>
            </a:r>
            <a:r>
              <a:rPr lang="en-US" sz="2000" dirty="0"/>
              <a:t>.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B8DB18A-B34A-4654-88B4-63877388CC7F}"/>
              </a:ext>
            </a:extLst>
          </p:cNvPr>
          <p:cNvSpPr txBox="1"/>
          <p:nvPr/>
        </p:nvSpPr>
        <p:spPr>
          <a:xfrm>
            <a:off x="3429000" y="3790890"/>
            <a:ext cx="55451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intersection(t1, t2,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lambda</a:t>
            </a:r>
            <a:r>
              <a:rPr lang="en-US" sz="2000" b="1" dirty="0">
                <a:latin typeface="Consolas" panose="020B0609020204030204" pitchFamily="49" charset="0"/>
              </a:rPr>
              <a:t> x, y: x*y)</a:t>
            </a:r>
          </a:p>
        </p:txBody>
      </p:sp>
    </p:spTree>
    <p:extLst>
      <p:ext uri="{BB962C8B-B14F-4D97-AF65-F5344CB8AC3E}">
        <p14:creationId xmlns:p14="http://schemas.microsoft.com/office/powerpoint/2010/main" val="643890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nodes per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838200"/>
            <a:ext cx="5570756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dataclasses </a:t>
            </a:r>
            <a:r>
              <a:rPr lang="de-D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dataclass</a:t>
            </a:r>
            <a:b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typing </a:t>
            </a:r>
            <a:r>
              <a:rPr lang="de-D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Optional</a:t>
            </a:r>
            <a:b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BinTree = Optional['Node']</a:t>
            </a:r>
          </a:p>
          <a:p>
            <a:endParaRPr lang="de-DE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@dataclass</a:t>
            </a:r>
          </a:p>
          <a:p>
            <a:r>
              <a:rPr lang="de-D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Node:</a:t>
            </a:r>
            <a:b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"""Node of a bin tree"""</a:t>
            </a:r>
            <a:endParaRPr lang="de-DE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left: BinTree</a:t>
            </a:r>
          </a:p>
          <a:p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right: BinTree</a:t>
            </a:r>
            <a:b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num_levels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"""Returns the number of levels of a tree"""</a:t>
            </a:r>
            <a:b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nodes_per_level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]: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"""Returns a list with the number of nodes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for each level of the tree"""</a:t>
            </a:r>
            <a:b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  <a:endParaRPr lang="de-DE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340A0-85E1-44BB-A12F-5251226D3DC4}"/>
              </a:ext>
            </a:extLst>
          </p:cNvPr>
          <p:cNvSpPr txBox="1"/>
          <p:nvPr/>
        </p:nvSpPr>
        <p:spPr>
          <a:xfrm>
            <a:off x="0" y="5722203"/>
            <a:ext cx="917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the code for the functions </a:t>
            </a:r>
            <a:r>
              <a:rPr lang="en-US" sz="1600" b="1" dirty="0" err="1">
                <a:latin typeface="Consolas" panose="020B0609020204030204" pitchFamily="49" charset="0"/>
              </a:rPr>
              <a:t>num_levels</a:t>
            </a:r>
            <a:r>
              <a:rPr lang="en-US" sz="1600" dirty="0"/>
              <a:t> and </a:t>
            </a:r>
            <a:r>
              <a:rPr lang="en-US" sz="1600" b="1" dirty="0" err="1">
                <a:latin typeface="Consolas" panose="020B0609020204030204" pitchFamily="49" charset="0"/>
              </a:rPr>
              <a:t>nodes_per_level</a:t>
            </a:r>
            <a:r>
              <a:rPr lang="en-US" sz="1600" dirty="0"/>
              <a:t>. In case you need any auxiliary</a:t>
            </a:r>
            <a:br>
              <a:rPr lang="en-US" sz="1600" dirty="0"/>
            </a:br>
            <a:r>
              <a:rPr lang="en-US" sz="1600" dirty="0"/>
              <a:t>function, you have to write the code and include a docstring with the complete specification of the function.</a:t>
            </a:r>
          </a:p>
          <a:p>
            <a:r>
              <a:rPr lang="en-US" sz="1600" dirty="0"/>
              <a:t>The class </a:t>
            </a:r>
            <a:r>
              <a:rPr lang="en-US" sz="1600" b="1" dirty="0"/>
              <a:t>Node</a:t>
            </a:r>
            <a:r>
              <a:rPr lang="en-US" sz="1600" dirty="0"/>
              <a:t> and the specification of </a:t>
            </a:r>
            <a:r>
              <a:rPr lang="en-US" sz="1600" b="1" dirty="0" err="1">
                <a:latin typeface="Consolas" panose="020B0609020204030204" pitchFamily="49" charset="0"/>
              </a:rPr>
              <a:t>num_levels</a:t>
            </a:r>
            <a:r>
              <a:rPr lang="en-US" sz="1600" dirty="0"/>
              <a:t> and </a:t>
            </a:r>
            <a:r>
              <a:rPr lang="en-US" sz="1600" b="1" dirty="0" err="1">
                <a:latin typeface="Consolas" panose="020B0609020204030204" pitchFamily="49" charset="0"/>
              </a:rPr>
              <a:t>nodes_per_level</a:t>
            </a:r>
            <a:r>
              <a:rPr lang="en-US" sz="1600" dirty="0"/>
              <a:t> cannot be modified.</a:t>
            </a:r>
            <a:endParaRPr lang="ca-E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8090DC-5F6D-4053-B3C5-636CF341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5" r="3953"/>
          <a:stretch/>
        </p:blipFill>
        <p:spPr>
          <a:xfrm>
            <a:off x="5980921" y="1066800"/>
            <a:ext cx="2971801" cy="1778771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C702648D-1B5E-46C1-A259-A0DA7A490D86}"/>
              </a:ext>
            </a:extLst>
          </p:cNvPr>
          <p:cNvSpPr/>
          <p:nvPr/>
        </p:nvSpPr>
        <p:spPr>
          <a:xfrm>
            <a:off x="7391400" y="3048000"/>
            <a:ext cx="2286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1B5E59-A738-412E-85F5-EAA2682D0F9B}"/>
              </a:ext>
            </a:extLst>
          </p:cNvPr>
          <p:cNvSpPr txBox="1"/>
          <p:nvPr/>
        </p:nvSpPr>
        <p:spPr>
          <a:xfrm>
            <a:off x="6321306" y="3886200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nsolas" panose="020B0609020204030204" pitchFamily="49" charset="0"/>
              </a:rPr>
              <a:t>nodes_per_level</a:t>
            </a:r>
            <a:r>
              <a:rPr lang="en-US" sz="2000" b="1" dirty="0">
                <a:latin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</a:rPr>
            </a:br>
            <a:br>
              <a:rPr lang="en-US" sz="2000" b="1" dirty="0">
                <a:latin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</a:rPr>
              <a:t>[1, 2, 3, 5, 3]</a:t>
            </a:r>
            <a:endParaRPr lang="ca-ES" sz="20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Traversals: Full Binary Trees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Full Binary Tree is a binary tree where each node has 0 or 2 children.</a:t>
            </a:r>
          </a:p>
          <a:p>
            <a:endParaRPr lang="en-US" dirty="0"/>
          </a:p>
          <a:p>
            <a:r>
              <a:rPr lang="en-US" dirty="0"/>
              <a:t>Draw the full binary trees corresponding to the following tree traversals:</a:t>
            </a:r>
          </a:p>
          <a:p>
            <a:pPr lvl="1"/>
            <a:r>
              <a:rPr lang="en-US" dirty="0"/>
              <a:t>Preorder: 2 7 3 6 1 4 5; </a:t>
            </a:r>
            <a:r>
              <a:rPr lang="en-US" dirty="0" err="1"/>
              <a:t>Postorder</a:t>
            </a:r>
            <a:r>
              <a:rPr lang="en-US" dirty="0"/>
              <a:t>: 3 6 7 4 5 1 2</a:t>
            </a:r>
          </a:p>
          <a:p>
            <a:pPr lvl="1"/>
            <a:r>
              <a:rPr lang="en-US" dirty="0"/>
              <a:t>Preorder: 3 1 7 4 9 5 2 6 8; </a:t>
            </a:r>
            <a:r>
              <a:rPr lang="en-US" dirty="0" err="1"/>
              <a:t>Postorder</a:t>
            </a:r>
            <a:r>
              <a:rPr lang="en-US" dirty="0"/>
              <a:t>: 1 9 5 4 6 8 2 7 3</a:t>
            </a:r>
          </a:p>
          <a:p>
            <a:pPr lvl="1"/>
            <a:endParaRPr lang="en-US" dirty="0"/>
          </a:p>
          <a:p>
            <a:r>
              <a:rPr lang="en-US" dirty="0"/>
              <a:t>Given the pre- and post-order traversals of a binary tree (not necessarily full), can we uniquely determine the tree?</a:t>
            </a:r>
          </a:p>
          <a:p>
            <a:pPr lvl="1"/>
            <a:r>
              <a:rPr lang="en-US" dirty="0"/>
              <a:t>If yes, prove it.</a:t>
            </a:r>
          </a:p>
          <a:p>
            <a:pPr lvl="1"/>
            <a:r>
              <a:rPr lang="en-US" dirty="0"/>
              <a:t>If not, show a counterexample.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4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Traversals: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r>
              <a:rPr lang="en-US" dirty="0"/>
              <a:t>Draw the binary trees corresponding the following traversals:</a:t>
            </a:r>
          </a:p>
          <a:p>
            <a:pPr lvl="1"/>
            <a:r>
              <a:rPr lang="en-US" dirty="0"/>
              <a:t>Preorder: 3 6 1 8 5 2 4 7 9; </a:t>
            </a:r>
            <a:r>
              <a:rPr lang="en-US" dirty="0" err="1"/>
              <a:t>Inorder</a:t>
            </a:r>
            <a:r>
              <a:rPr lang="en-US" dirty="0"/>
              <a:t>: 1 6 3 5 2 8 7 4 9</a:t>
            </a:r>
          </a:p>
          <a:p>
            <a:pPr lvl="1"/>
            <a:r>
              <a:rPr lang="en-US" dirty="0"/>
              <a:t>Level-order: 4 8 3 1 2 7 5 6 9; </a:t>
            </a:r>
            <a:r>
              <a:rPr lang="en-US" dirty="0" err="1"/>
              <a:t>Inorder</a:t>
            </a:r>
            <a:r>
              <a:rPr lang="en-US" dirty="0"/>
              <a:t>: 1 8 5 2 4 6 7 9 3</a:t>
            </a:r>
          </a:p>
          <a:p>
            <a:pPr lvl="1"/>
            <a:r>
              <a:rPr lang="en-US" dirty="0" err="1"/>
              <a:t>Postorder</a:t>
            </a:r>
            <a:r>
              <a:rPr lang="en-US" dirty="0"/>
              <a:t>: 4 3 2 5 9 6 8 7 1; </a:t>
            </a:r>
            <a:r>
              <a:rPr lang="en-US" dirty="0" err="1"/>
              <a:t>Inorder</a:t>
            </a:r>
            <a:r>
              <a:rPr lang="en-US" dirty="0"/>
              <a:t>: 4 3 9 2 5 1 7 8 6</a:t>
            </a:r>
          </a:p>
          <a:p>
            <a:pPr lvl="1"/>
            <a:endParaRPr lang="en-US" dirty="0"/>
          </a:p>
          <a:p>
            <a:r>
              <a:rPr lang="en-US" dirty="0"/>
              <a:t>Describe an algorithm that builds a binary tree from the preorder and </a:t>
            </a:r>
            <a:r>
              <a:rPr lang="en-US" dirty="0" err="1"/>
              <a:t>inorder</a:t>
            </a:r>
            <a:r>
              <a:rPr lang="en-US" dirty="0"/>
              <a:t> traversals.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4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43000" y="4714875"/>
            <a:ext cx="6172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Drawing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839200" cy="349567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want to draw the skeleton of a binary tree as it is shown in the figure. For that, we need to assign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coordinates to each tree node. The layout must fit in a pre-defined bounding box 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with the origin located in the top-left corner.</a:t>
                </a:r>
                <a:br>
                  <a:rPr lang="en-US" dirty="0"/>
                </a:br>
                <a:r>
                  <a:rPr lang="en-US" dirty="0"/>
                  <a:t>Design the function: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b="1" dirty="0">
                    <a:latin typeface="Consolas" panose="020B0609020204030204" pitchFamily="49" charset="0"/>
                  </a:rPr>
                  <a:t>T = </a:t>
                </a:r>
                <a:r>
                  <a:rPr lang="en-US" b="1" dirty="0" err="1">
                    <a:latin typeface="Consolas" panose="020B0609020204030204" pitchFamily="49" charset="0"/>
                  </a:rPr>
                  <a:t>TypeVar</a:t>
                </a:r>
                <a:r>
                  <a:rPr lang="en-US" b="1" dirty="0">
                    <a:latin typeface="Consolas" panose="020B0609020204030204" pitchFamily="49" charset="0"/>
                  </a:rPr>
                  <a:t>('T')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onsolas" panose="020B0609020204030204" pitchFamily="49" charset="0"/>
                  </a:rPr>
                  <a:t>Coordinate =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tuple</a:t>
                </a:r>
                <a:r>
                  <a:rPr lang="en-US" b="1" dirty="0">
                    <a:latin typeface="Consolas" panose="020B0609020204030204" pitchFamily="49" charset="0"/>
                  </a:rPr>
                  <a:t>[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</a:rPr>
                  <a:t>,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onsolas" panose="020B0609020204030204" pitchFamily="49" charset="0"/>
                  </a:rPr>
                  <a:t>Coordinates = </a:t>
                </a:r>
                <a:r>
                  <a:rPr lang="en-US" b="1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dict</a:t>
                </a:r>
                <a:r>
                  <a:rPr lang="en-US" b="1" dirty="0">
                    <a:latin typeface="Consolas" panose="020B0609020204030204" pitchFamily="49" charset="0"/>
                  </a:rPr>
                  <a:t>[</a:t>
                </a:r>
                <a:r>
                  <a:rPr lang="en-US" b="1" dirty="0" err="1">
                    <a:latin typeface="Consolas" panose="020B0609020204030204" pitchFamily="49" charset="0"/>
                  </a:rPr>
                  <a:t>Bintree</a:t>
                </a:r>
                <a:r>
                  <a:rPr lang="en-US" b="1" dirty="0">
                    <a:latin typeface="Consolas" panose="020B0609020204030204" pitchFamily="49" charset="0"/>
                  </a:rPr>
                  <a:t>, Coordinate]</a:t>
                </a:r>
                <a:b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</a:br>
                <a:endParaRPr lang="en-US" b="1" dirty="0">
                  <a:solidFill>
                    <a:srgbClr val="0000FF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draw(t: </a:t>
                </a:r>
                <a:r>
                  <a:rPr lang="en-US" b="1">
                    <a:latin typeface="Consolas" panose="020B0609020204030204" pitchFamily="49" charset="0"/>
                    <a:cs typeface="Consolas" panose="020B0609020204030204" pitchFamily="49" charset="0"/>
                  </a:rPr>
                  <a:t>Bintree,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w: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h: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-&gt; Coordinates: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that returns a dictionary with the coordinates of all tree nodes in such a way that the lines that connect the nodes do not cross.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839200" cy="3495675"/>
              </a:xfrm>
              <a:blipFill>
                <a:blip r:embed="rId2"/>
                <a:stretch>
                  <a:fillRect l="-690" t="-2443" r="-345" b="-19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43200" y="4714875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4714875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288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716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16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430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004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657600" y="5629275"/>
            <a:ext cx="533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10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624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008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864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864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292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006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7150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84060" y="4526121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0" y="4526121"/>
                <a:ext cx="73449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39005" y="6342493"/>
                <a:ext cx="92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005" y="6342493"/>
                <a:ext cx="92018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2E88DE7-54E7-4621-9246-30FD0EC5AC5F}"/>
              </a:ext>
            </a:extLst>
          </p:cNvPr>
          <p:cNvSpPr/>
          <p:nvPr/>
        </p:nvSpPr>
        <p:spPr>
          <a:xfrm>
            <a:off x="4533124" y="4657531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325EEF-33A5-4D0D-8243-3347482C0ABD}"/>
              </a:ext>
            </a:extLst>
          </p:cNvPr>
          <p:cNvSpPr/>
          <p:nvPr/>
        </p:nvSpPr>
        <p:spPr>
          <a:xfrm>
            <a:off x="2704611" y="5129647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342806-F5F4-4F08-A842-7E061CAE9A37}"/>
              </a:ext>
            </a:extLst>
          </p:cNvPr>
          <p:cNvSpPr/>
          <p:nvPr/>
        </p:nvSpPr>
        <p:spPr>
          <a:xfrm>
            <a:off x="1788659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7918F7-7500-4FD6-AA59-D25DB8703A83}"/>
              </a:ext>
            </a:extLst>
          </p:cNvPr>
          <p:cNvSpPr/>
          <p:nvPr/>
        </p:nvSpPr>
        <p:spPr>
          <a:xfrm>
            <a:off x="1333011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6740E5D-4423-4C7F-BFD5-06E4391CAD5E}"/>
              </a:ext>
            </a:extLst>
          </p:cNvPr>
          <p:cNvSpPr/>
          <p:nvPr/>
        </p:nvSpPr>
        <p:spPr>
          <a:xfrm>
            <a:off x="1112190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156D46-0743-437E-B220-7C4391B431C0}"/>
              </a:ext>
            </a:extLst>
          </p:cNvPr>
          <p:cNvSpPr/>
          <p:nvPr/>
        </p:nvSpPr>
        <p:spPr>
          <a:xfrm>
            <a:off x="1542949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8562CC-3682-4C79-8679-37F799DB90B1}"/>
              </a:ext>
            </a:extLst>
          </p:cNvPr>
          <p:cNvSpPr/>
          <p:nvPr/>
        </p:nvSpPr>
        <p:spPr>
          <a:xfrm>
            <a:off x="3371462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14FD77-90C1-4807-B3B3-CC34EDC82B93}"/>
              </a:ext>
            </a:extLst>
          </p:cNvPr>
          <p:cNvSpPr/>
          <p:nvPr/>
        </p:nvSpPr>
        <p:spPr>
          <a:xfrm>
            <a:off x="3942473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C073737-3D3B-4AEF-B328-326C0EE582C9}"/>
              </a:ext>
            </a:extLst>
          </p:cNvPr>
          <p:cNvSpPr/>
          <p:nvPr/>
        </p:nvSpPr>
        <p:spPr>
          <a:xfrm>
            <a:off x="4352731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2A8802-0526-4292-853F-0C1CE1BA78BA}"/>
              </a:ext>
            </a:extLst>
          </p:cNvPr>
          <p:cNvSpPr/>
          <p:nvPr/>
        </p:nvSpPr>
        <p:spPr>
          <a:xfrm>
            <a:off x="4771342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58D7BC7-F9CD-4549-9811-964AB3391242}"/>
              </a:ext>
            </a:extLst>
          </p:cNvPr>
          <p:cNvSpPr/>
          <p:nvPr/>
        </p:nvSpPr>
        <p:spPr>
          <a:xfrm>
            <a:off x="5704404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A60B9C-4770-49B1-A572-74C44CF08AE9}"/>
              </a:ext>
            </a:extLst>
          </p:cNvPr>
          <p:cNvSpPr/>
          <p:nvPr/>
        </p:nvSpPr>
        <p:spPr>
          <a:xfrm>
            <a:off x="6114662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876C661-6A4C-415C-AAC0-5C6401C9A3DE}"/>
              </a:ext>
            </a:extLst>
          </p:cNvPr>
          <p:cNvSpPr/>
          <p:nvPr/>
        </p:nvSpPr>
        <p:spPr>
          <a:xfrm>
            <a:off x="2236528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C63CAC9-5EC8-4789-83BF-EBE661558B51}"/>
              </a:ext>
            </a:extLst>
          </p:cNvPr>
          <p:cNvSpPr/>
          <p:nvPr/>
        </p:nvSpPr>
        <p:spPr>
          <a:xfrm>
            <a:off x="3168038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28897F-97B9-4410-8A45-E020B2DB7CF9}"/>
              </a:ext>
            </a:extLst>
          </p:cNvPr>
          <p:cNvSpPr/>
          <p:nvPr/>
        </p:nvSpPr>
        <p:spPr>
          <a:xfrm>
            <a:off x="4146203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CFA6960-156B-4EAD-8314-F4963ADCED65}"/>
              </a:ext>
            </a:extLst>
          </p:cNvPr>
          <p:cNvSpPr/>
          <p:nvPr/>
        </p:nvSpPr>
        <p:spPr>
          <a:xfrm>
            <a:off x="4980993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F62C57-A95C-4458-8F90-75D5A6A467E4}"/>
              </a:ext>
            </a:extLst>
          </p:cNvPr>
          <p:cNvSpPr/>
          <p:nvPr/>
        </p:nvSpPr>
        <p:spPr>
          <a:xfrm>
            <a:off x="5904724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1F3D17-6699-4235-BC80-ABA49C67AF17}"/>
              </a:ext>
            </a:extLst>
          </p:cNvPr>
          <p:cNvSpPr/>
          <p:nvPr/>
        </p:nvSpPr>
        <p:spPr>
          <a:xfrm>
            <a:off x="3619011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B6C0DE0-1E2C-4672-8B59-A7D3A5D89DF2}"/>
              </a:ext>
            </a:extLst>
          </p:cNvPr>
          <p:cNvSpPr/>
          <p:nvPr/>
        </p:nvSpPr>
        <p:spPr>
          <a:xfrm>
            <a:off x="5449363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1DE757-DC9F-48A0-B737-1C5B45564807}"/>
              </a:ext>
            </a:extLst>
          </p:cNvPr>
          <p:cNvSpPr/>
          <p:nvPr/>
        </p:nvSpPr>
        <p:spPr>
          <a:xfrm>
            <a:off x="7279715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FD7EF79-25AD-466C-A6FB-B6145D49ABA0}"/>
              </a:ext>
            </a:extLst>
          </p:cNvPr>
          <p:cNvSpPr/>
          <p:nvPr/>
        </p:nvSpPr>
        <p:spPr>
          <a:xfrm>
            <a:off x="6371542" y="5129647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Genealogical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59922" cy="61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Probability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30" name="Picture 6" descr="https://upload.wikimedia.org/wikipedia/commons/thumb/4/4c/Probability_tree_0003.svg/1000px-Probability_tree_000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7086600" cy="54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8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C0338A-0EF1-4921-B7FC-88BBE71F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Expression 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0938D-47D2-4ECB-948F-4EF198D6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EBF3C-FF20-4D07-8BB7-79B444FC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ADCE-678C-4650-B48E-5D74860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The postfix expression for the expression tree is ab+cde+**">
            <a:extLst>
              <a:ext uri="{FF2B5EF4-FFF2-40B4-BE49-F238E27FC236}">
                <a16:creationId xmlns:a16="http://schemas.microsoft.com/office/drawing/2014/main" id="{4FD7C940-2A89-4EFA-B7BD-EB822DF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24" y="1143000"/>
            <a:ext cx="6083752" cy="36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F8CCE2-F2E6-4675-894D-D970FFBC8F48}"/>
              </a:ext>
            </a:extLst>
          </p:cNvPr>
          <p:cNvSpPr txBox="1"/>
          <p:nvPr/>
        </p:nvSpPr>
        <p:spPr>
          <a:xfrm>
            <a:off x="2410407" y="5648980"/>
            <a:ext cx="4325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(a + b) * c * (d + e)</a:t>
            </a:r>
            <a:endParaRPr lang="ca-ES" sz="2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9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lIns="0" tIns="0" rIns="0" bIns="0" rtlCol="0" anchor="ctr" anchorCtr="1"/>
      <a:lstStyle>
        <a:defPPr algn="ctr">
          <a:defRPr sz="2800" b="0" dirty="0" smtClean="0">
            <a:solidFill>
              <a:schemeClr val="tx1"/>
            </a:solidFill>
            <a:latin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13383</TotalTime>
  <Words>4207</Words>
  <Application>Microsoft Office PowerPoint</Application>
  <PresentationFormat>On-screen Show (4:3)</PresentationFormat>
  <Paragraphs>634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Courier New</vt:lpstr>
      <vt:lpstr>Symbol</vt:lpstr>
      <vt:lpstr>Office Theme</vt:lpstr>
      <vt:lpstr>Trees</vt:lpstr>
      <vt:lpstr>Trees</vt:lpstr>
      <vt:lpstr>Filesystems</vt:lpstr>
      <vt:lpstr>Company structure</vt:lpstr>
      <vt:lpstr>Mind maps</vt:lpstr>
      <vt:lpstr>Genealogical trees</vt:lpstr>
      <vt:lpstr>PowerPoint Presentation</vt:lpstr>
      <vt:lpstr>Probability trees</vt:lpstr>
      <vt:lpstr>Expression trees</vt:lpstr>
      <vt:lpstr>Image representation (quad-trees)</vt:lpstr>
      <vt:lpstr>Decision trees</vt:lpstr>
      <vt:lpstr>Tree: definition</vt:lpstr>
      <vt:lpstr>Tree: nomenclature</vt:lpstr>
      <vt:lpstr>Tree: representation</vt:lpstr>
      <vt:lpstr>Tree: Abstract Data Type</vt:lpstr>
      <vt:lpstr>Write a tree</vt:lpstr>
      <vt:lpstr>Write a tree</vt:lpstr>
      <vt:lpstr>Write a tree (postorder traversal)</vt:lpstr>
      <vt:lpstr>Write a tree (postordre traversal)</vt:lpstr>
      <vt:lpstr>Binary tree: definition</vt:lpstr>
      <vt:lpstr>Binary tree: representation</vt:lpstr>
      <vt:lpstr>Binary tree: representation</vt:lpstr>
      <vt:lpstr>Example: expression trees</vt:lpstr>
      <vt:lpstr>Example: expression trees</vt:lpstr>
      <vt:lpstr>Example: expression trees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Example: expression trees</vt:lpstr>
      <vt:lpstr>Example: expression trees</vt:lpstr>
      <vt:lpstr>Example: expression trees</vt:lpstr>
      <vt:lpstr>Tree traversals</vt:lpstr>
      <vt:lpstr>Tree traversals</vt:lpstr>
      <vt:lpstr>Tree traversals</vt:lpstr>
      <vt:lpstr>Tree visitors</vt:lpstr>
      <vt:lpstr>Tree visitors</vt:lpstr>
      <vt:lpstr>Exercises</vt:lpstr>
      <vt:lpstr>Expression tree</vt:lpstr>
      <vt:lpstr>Binary tree types</vt:lpstr>
      <vt:lpstr>Intersection of binary trees</vt:lpstr>
      <vt:lpstr>Binary tree: nodes per level</vt:lpstr>
      <vt:lpstr>Traversals: Full Binary Trees</vt:lpstr>
      <vt:lpstr>Traversals: Binary Trees</vt:lpstr>
      <vt:lpstr>Drawing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1269</cp:revision>
  <dcterms:created xsi:type="dcterms:W3CDTF">2006-08-16T00:00:00Z</dcterms:created>
  <dcterms:modified xsi:type="dcterms:W3CDTF">2024-05-08T07:40:57Z</dcterms:modified>
</cp:coreProperties>
</file>