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7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8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9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10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11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3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4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5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6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7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8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9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20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21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2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3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607" r:id="rId2"/>
    <p:sldId id="655" r:id="rId3"/>
    <p:sldId id="631" r:id="rId4"/>
    <p:sldId id="632" r:id="rId5"/>
    <p:sldId id="633" r:id="rId6"/>
    <p:sldId id="634" r:id="rId7"/>
    <p:sldId id="635" r:id="rId8"/>
    <p:sldId id="636" r:id="rId9"/>
    <p:sldId id="643" r:id="rId10"/>
    <p:sldId id="640" r:id="rId11"/>
    <p:sldId id="641" r:id="rId12"/>
    <p:sldId id="644" r:id="rId13"/>
    <p:sldId id="662" r:id="rId14"/>
    <p:sldId id="660" r:id="rId15"/>
    <p:sldId id="656" r:id="rId16"/>
    <p:sldId id="661" r:id="rId17"/>
    <p:sldId id="657" r:id="rId18"/>
    <p:sldId id="65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262626"/>
    <a:srgbClr val="0F4281"/>
    <a:srgbClr val="006600"/>
    <a:srgbClr val="FFFF00"/>
    <a:srgbClr val="8000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6" autoAdjust="0"/>
  </p:normalViewPr>
  <p:slideViewPr>
    <p:cSldViewPr>
      <p:cViewPr varScale="1">
        <p:scale>
          <a:sx n="103" d="100"/>
          <a:sy n="103" d="100"/>
        </p:scale>
        <p:origin x="207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image" Target="../media/image30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image" Target="../media/image6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21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31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21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31</a:t>
          </a:r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21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31</a:t>
          </a:r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31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21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31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21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31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21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21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31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/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/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/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/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/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/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/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/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/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21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31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>
        <a:ln w="38100">
          <a:solidFill>
            <a:srgbClr val="FF0000"/>
          </a:solidFill>
        </a:ln>
      </dgm:spPr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63459D0-F5C3-40E7-88AF-37C891DB3F03}" type="doc">
      <dgm:prSet loTypeId="urn:microsoft.com/office/officeart/2005/8/layout/hierarchy6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70CB89-946B-464A-BFB6-1C8E02B662EF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</a:t>
          </a:r>
          <a:endParaRPr lang="en-US" sz="1400" b="1" dirty="0"/>
        </a:p>
      </dgm:t>
    </dgm:pt>
    <dgm:pt modelId="{40E93C48-3475-47F1-BE1E-2A398687BE97}" type="par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09E288C1-40D0-4BCC-A086-B8902AAA6DD0}" type="sibTrans" cxnId="{8377645C-568C-477A-8E02-5AF942D27607}">
      <dgm:prSet/>
      <dgm:spPr/>
      <dgm:t>
        <a:bodyPr/>
        <a:lstStyle/>
        <a:p>
          <a:endParaRPr lang="en-US" sz="1400" b="1"/>
        </a:p>
      </dgm:t>
    </dgm:pt>
    <dgm:pt modelId="{ECD2CD82-261C-4C4D-97F9-7F58EB4A5E2A}">
      <dgm:prSet phldrT="[Text]" custT="1"/>
      <dgm:spPr/>
      <dgm:t>
        <a:bodyPr/>
        <a:lstStyle/>
        <a:p>
          <a:r>
            <a:rPr lang="en-GB" sz="1400" b="1" dirty="0"/>
            <a:t>2</a:t>
          </a:r>
          <a:endParaRPr lang="en-US" sz="1400" b="1" dirty="0"/>
        </a:p>
      </dgm:t>
    </dgm:pt>
    <dgm:pt modelId="{041D6F13-2141-4011-AE80-42588DC496D3}" type="par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AD012E05-6232-445A-BD48-517468E89BC0}" type="sibTrans" cxnId="{217D85EE-24E0-4B16-9FA1-1412E4A3AB0B}">
      <dgm:prSet/>
      <dgm:spPr/>
      <dgm:t>
        <a:bodyPr/>
        <a:lstStyle/>
        <a:p>
          <a:endParaRPr lang="en-US" sz="1400" b="1"/>
        </a:p>
      </dgm:t>
    </dgm:pt>
    <dgm:pt modelId="{6D546FF3-18E6-4974-8E5F-2681E49535D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3</a:t>
          </a:r>
          <a:endParaRPr lang="en-US" sz="1400" b="1" dirty="0"/>
        </a:p>
      </dgm:t>
    </dgm:pt>
    <dgm:pt modelId="{3555FD94-31AD-4659-9588-73602FF2F5CA}" type="par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538178F-774A-4AA5-A1D4-2E089E9E7886}" type="sibTrans" cxnId="{02747317-B2CF-4550-A0C2-9009C1F65457}">
      <dgm:prSet/>
      <dgm:spPr/>
      <dgm:t>
        <a:bodyPr/>
        <a:lstStyle/>
        <a:p>
          <a:endParaRPr lang="en-US" sz="1400" b="1"/>
        </a:p>
      </dgm:t>
    </dgm:pt>
    <dgm:pt modelId="{400F12B1-526A-4E95-B569-73D7734554DD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6</a:t>
          </a:r>
          <a:endParaRPr lang="en-US" sz="1400" b="1" dirty="0"/>
        </a:p>
      </dgm:t>
    </dgm:pt>
    <dgm:pt modelId="{38D9886A-73A9-4649-830E-FF6A130977DF}" type="par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CABA3E1E-3685-4C73-B1B4-946D27AF03B5}" type="sibTrans" cxnId="{7DC805E2-9D72-4887-894B-CFEC227CC0CA}">
      <dgm:prSet/>
      <dgm:spPr/>
      <dgm:t>
        <a:bodyPr/>
        <a:lstStyle/>
        <a:p>
          <a:endParaRPr lang="en-US" sz="1400" b="1"/>
        </a:p>
      </dgm:t>
    </dgm:pt>
    <dgm:pt modelId="{4FF572BC-957E-4F68-8E5E-C9152AE4B9C8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4</a:t>
          </a:r>
          <a:endParaRPr lang="en-US" sz="1400" b="1" dirty="0"/>
        </a:p>
      </dgm:t>
    </dgm:pt>
    <dgm:pt modelId="{D55F9905-D022-49FC-8633-E500E3F4C455}" type="par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6D42F085-E8F9-409F-84A1-0F2CAF134390}" type="sibTrans" cxnId="{64AE208C-27E4-4424-B22D-C5E9A9DD521D}">
      <dgm:prSet/>
      <dgm:spPr/>
      <dgm:t>
        <a:bodyPr/>
        <a:lstStyle/>
        <a:p>
          <a:endParaRPr lang="en-US" sz="1400" b="1"/>
        </a:p>
      </dgm:t>
    </dgm:pt>
    <dgm:pt modelId="{80EF75FA-C42A-4BF7-B613-16D6C1D69D34}">
      <dgm:prSet phldrT="[Text]" custT="1"/>
      <dgm:spPr/>
      <dgm:t>
        <a:bodyPr/>
        <a:lstStyle/>
        <a:p>
          <a:r>
            <a:rPr lang="en-GB" sz="1400" b="1" dirty="0"/>
            <a:t>5</a:t>
          </a:r>
          <a:endParaRPr lang="en-US" sz="1400" b="1" dirty="0"/>
        </a:p>
      </dgm:t>
    </dgm:pt>
    <dgm:pt modelId="{F41F76DD-B49D-4B9A-AD60-0FB0EBE26A7D}" type="par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EBDBC158-BAE1-4458-B900-138DDF5A85CA}" type="sibTrans" cxnId="{9D0CB625-414A-4BCF-9E07-8A9C2307DC11}">
      <dgm:prSet/>
      <dgm:spPr/>
      <dgm:t>
        <a:bodyPr/>
        <a:lstStyle/>
        <a:p>
          <a:endParaRPr lang="en-US" sz="1400" b="1"/>
        </a:p>
      </dgm:t>
    </dgm:pt>
    <dgm:pt modelId="{AF434254-D09B-4269-8603-4AA5AB04DFBF}">
      <dgm:prSet phldrT="[Text]" custT="1"/>
      <dgm:spPr/>
      <dgm:t>
        <a:bodyPr/>
        <a:lstStyle/>
        <a:p>
          <a:r>
            <a:rPr lang="en-GB" sz="1400" b="1" dirty="0"/>
            <a:t>13</a:t>
          </a:r>
          <a:endParaRPr lang="en-US" sz="1400" b="1" dirty="0"/>
        </a:p>
      </dgm:t>
    </dgm:pt>
    <dgm:pt modelId="{ECFE465D-A5A8-4E66-9C25-4E30B72AF8D0}" type="par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108F6259-67A7-48D2-BDD7-AFEC08A01477}" type="sibTrans" cxnId="{27B42BC3-116D-45D5-9972-D31B1CD499E0}">
      <dgm:prSet/>
      <dgm:spPr/>
      <dgm:t>
        <a:bodyPr/>
        <a:lstStyle/>
        <a:p>
          <a:endParaRPr lang="en-US" sz="1400" b="1"/>
        </a:p>
      </dgm:t>
    </dgm:pt>
    <dgm:pt modelId="{5C392F9B-E54A-4447-93B1-A81E64FCA89F}">
      <dgm:prSet phldrT="[Text]" custT="1"/>
      <dgm:spPr/>
      <dgm:t>
        <a:bodyPr/>
        <a:lstStyle/>
        <a:p>
          <a:r>
            <a:rPr lang="en-GB" sz="1400" b="1" dirty="0"/>
            <a:t>15</a:t>
          </a:r>
          <a:endParaRPr lang="en-US" sz="1400" b="1" dirty="0"/>
        </a:p>
      </dgm:t>
    </dgm:pt>
    <dgm:pt modelId="{9CFC8B1B-8765-4078-B42E-B266D32698AD}" type="par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200B5F1E-3FBE-4F68-B658-1649A677E5A0}" type="sibTrans" cxnId="{E0FFFEEE-C96E-4E8B-8EB9-F418249D8F22}">
      <dgm:prSet/>
      <dgm:spPr/>
      <dgm:t>
        <a:bodyPr/>
        <a:lstStyle/>
        <a:p>
          <a:endParaRPr lang="en-US" sz="1400" b="1"/>
        </a:p>
      </dgm:t>
    </dgm:pt>
    <dgm:pt modelId="{CA8560B3-2048-4275-A59A-669FAD8CAA70}">
      <dgm:prSet phldrT="[Text]" custT="1"/>
      <dgm:spPr/>
      <dgm:t>
        <a:bodyPr/>
        <a:lstStyle/>
        <a:p>
          <a:r>
            <a:rPr lang="en-GB" sz="1400" b="1" dirty="0"/>
            <a:t>10</a:t>
          </a:r>
          <a:endParaRPr lang="en-US" sz="1400" b="1" dirty="0"/>
        </a:p>
      </dgm:t>
    </dgm:pt>
    <dgm:pt modelId="{DAFAEB5F-40D0-4F59-A27D-9E9522BD4C2B}" type="par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9F267ADA-488F-4245-8128-94DD8D8FA67F}" type="sibTrans" cxnId="{7D5DCFC1-16E8-4D25-BE15-AE7D88B44F50}">
      <dgm:prSet/>
      <dgm:spPr/>
      <dgm:t>
        <a:bodyPr/>
        <a:lstStyle/>
        <a:p>
          <a:endParaRPr lang="en-US" sz="1400" b="1"/>
        </a:p>
      </dgm:t>
    </dgm:pt>
    <dgm:pt modelId="{BA8603A2-C637-40E2-B177-A2B11CD7AD9B}">
      <dgm:prSet phldrT="[Text]" custT="1"/>
      <dgm:spPr/>
      <dgm:t>
        <a:bodyPr/>
        <a:lstStyle/>
        <a:p>
          <a:r>
            <a:rPr lang="en-GB" sz="1400" b="1" dirty="0"/>
            <a:t>8</a:t>
          </a:r>
          <a:endParaRPr lang="en-US" sz="1400" b="1" dirty="0"/>
        </a:p>
      </dgm:t>
    </dgm:pt>
    <dgm:pt modelId="{B2F2788C-9985-4F3E-9461-641CC466AA57}" type="par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239D9FA6-7B71-4A4D-BDC9-33C61B748BA7}" type="sibTrans" cxnId="{FD0A7D09-2546-4710-B643-A1D18DD866BE}">
      <dgm:prSet/>
      <dgm:spPr/>
      <dgm:t>
        <a:bodyPr/>
        <a:lstStyle/>
        <a:p>
          <a:endParaRPr lang="en-US" sz="1400" b="1"/>
        </a:p>
      </dgm:t>
    </dgm:pt>
    <dgm:pt modelId="{EC6689F4-6A33-4236-8569-B11FD2E189CF}">
      <dgm:prSet phldrT="[Text]" custT="1"/>
      <dgm:spPr/>
      <dgm:t>
        <a:bodyPr/>
        <a:lstStyle/>
        <a:p>
          <a:r>
            <a:rPr lang="en-GB" sz="1400" b="1" dirty="0"/>
            <a:t>9</a:t>
          </a:r>
          <a:endParaRPr lang="en-US" sz="1400" b="1" dirty="0"/>
        </a:p>
      </dgm:t>
    </dgm:pt>
    <dgm:pt modelId="{56E8730B-947B-4D56-898B-0FA8EC6F37B3}" type="par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736B0C21-4FD9-4100-B8AD-8728F5EB6383}" type="sibTrans" cxnId="{2E75760C-4FE2-4BAF-9C51-F02E6FC45423}">
      <dgm:prSet/>
      <dgm:spPr/>
      <dgm:t>
        <a:bodyPr/>
        <a:lstStyle/>
        <a:p>
          <a:endParaRPr lang="en-US" sz="1400" b="1"/>
        </a:p>
      </dgm:t>
    </dgm:pt>
    <dgm:pt modelId="{F607588A-990B-456B-801F-1E25BEE26D02}">
      <dgm:prSet phldrT="[Text]" custT="1"/>
      <dgm:spPr/>
      <dgm:t>
        <a:bodyPr/>
        <a:lstStyle/>
        <a:p>
          <a:r>
            <a:rPr lang="en-GB" sz="1400" b="1" dirty="0"/>
            <a:t>12</a:t>
          </a:r>
          <a:endParaRPr lang="en-US" sz="1400" b="1" dirty="0"/>
        </a:p>
      </dgm:t>
    </dgm:pt>
    <dgm:pt modelId="{FAF333AC-2775-436A-A226-A97ED69C2439}" type="par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6CB56C17-0C29-40A9-9554-B6A5F8059C8A}" type="sibTrans" cxnId="{F3DA46CD-94E1-43AC-BB25-D02F058FAA3F}">
      <dgm:prSet/>
      <dgm:spPr/>
      <dgm:t>
        <a:bodyPr/>
        <a:lstStyle/>
        <a:p>
          <a:endParaRPr lang="en-US" sz="1400" b="1"/>
        </a:p>
      </dgm:t>
    </dgm:pt>
    <dgm:pt modelId="{3CCE7E03-D03C-445B-B45B-47E9CE071714}">
      <dgm:prSet phldrT="[Text]" custT="1"/>
      <dgm:spPr/>
      <dgm:t>
        <a:bodyPr/>
        <a:lstStyle/>
        <a:p>
          <a:r>
            <a:rPr lang="en-GB" sz="1400" b="1" dirty="0"/>
            <a:t>7</a:t>
          </a:r>
          <a:endParaRPr lang="en-US" sz="1400" b="1" dirty="0"/>
        </a:p>
      </dgm:t>
    </dgm:pt>
    <dgm:pt modelId="{34A70B9A-F9A7-4F00-A1DA-E712E11FDD65}" type="par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23681F2E-7F6C-45F6-9EC4-00F13C182237}" type="sibTrans" cxnId="{BD1EE6F2-07B1-404B-90F4-F58DCF1D2629}">
      <dgm:prSet/>
      <dgm:spPr/>
      <dgm:t>
        <a:bodyPr/>
        <a:lstStyle/>
        <a:p>
          <a:endParaRPr lang="en-US" sz="1400" b="1"/>
        </a:p>
      </dgm:t>
    </dgm:pt>
    <dgm:pt modelId="{A6BB3004-6113-48F5-919A-9715F56E2EEB}">
      <dgm:prSet phldrT="[Text]" custT="1"/>
      <dgm:spPr>
        <a:ln w="38100">
          <a:noFill/>
        </a:ln>
      </dgm:spPr>
      <dgm:t>
        <a:bodyPr/>
        <a:lstStyle/>
        <a:p>
          <a:r>
            <a:rPr lang="en-GB" sz="1400" b="1" dirty="0"/>
            <a:t>11</a:t>
          </a:r>
          <a:endParaRPr lang="en-US" sz="1400" b="1" dirty="0"/>
        </a:p>
      </dgm:t>
    </dgm:pt>
    <dgm:pt modelId="{D6B9AA0E-4457-4A6C-ADA1-C3C92E7B8D44}" type="par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A669BB1A-DCD6-4510-8EBC-5A1A42E5A49D}" type="sibTrans" cxnId="{DF8DA63E-4E7E-4CBF-8444-8F6EA8CA2595}">
      <dgm:prSet/>
      <dgm:spPr/>
      <dgm:t>
        <a:bodyPr/>
        <a:lstStyle/>
        <a:p>
          <a:endParaRPr lang="en-US" sz="1400" b="1"/>
        </a:p>
      </dgm:t>
    </dgm:pt>
    <dgm:pt modelId="{7D985FB2-3529-4D9C-9C20-5785C0EB4FFC}">
      <dgm:prSet phldrT="[Text]" custT="1"/>
      <dgm:spPr/>
      <dgm:t>
        <a:bodyPr/>
        <a:lstStyle/>
        <a:p>
          <a:r>
            <a:rPr lang="en-GB" sz="1400" b="1" dirty="0"/>
            <a:t>14</a:t>
          </a:r>
          <a:endParaRPr lang="en-US" sz="1400" b="1" dirty="0"/>
        </a:p>
      </dgm:t>
    </dgm:pt>
    <dgm:pt modelId="{4C91C07C-066D-4522-8AAD-6FE256776C06}" type="par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5BA18BF1-C6A7-4693-A1FA-BEE935250B0B}" type="sibTrans" cxnId="{78579566-DE0C-4FBD-87D2-BFF76F26BA87}">
      <dgm:prSet/>
      <dgm:spPr/>
      <dgm:t>
        <a:bodyPr/>
        <a:lstStyle/>
        <a:p>
          <a:endParaRPr lang="en-US" sz="1400" b="1"/>
        </a:p>
      </dgm:t>
    </dgm:pt>
    <dgm:pt modelId="{86F6578E-3798-477F-840D-C6806F34B9D9}" type="pres">
      <dgm:prSet presAssocID="{E63459D0-F5C3-40E7-88AF-37C891DB3F0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0E3FF1-01AC-4536-BF8C-EEB97B6DAF58}" type="pres">
      <dgm:prSet presAssocID="{E63459D0-F5C3-40E7-88AF-37C891DB3F03}" presName="hierFlow" presStyleCnt="0"/>
      <dgm:spPr/>
    </dgm:pt>
    <dgm:pt modelId="{FE1C30C8-26E9-4E57-A998-9EE0D1F65EFA}" type="pres">
      <dgm:prSet presAssocID="{E63459D0-F5C3-40E7-88AF-37C891DB3F0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1356746-B474-40EC-8FFD-977B2196234B}" type="pres">
      <dgm:prSet presAssocID="{9070CB89-946B-464A-BFB6-1C8E02B662EF}" presName="Name14" presStyleCnt="0"/>
      <dgm:spPr/>
    </dgm:pt>
    <dgm:pt modelId="{18417A5C-BB8C-4F09-A8B9-80A08E9F76F8}" type="pres">
      <dgm:prSet presAssocID="{9070CB89-946B-464A-BFB6-1C8E02B662EF}" presName="level1Shape" presStyleLbl="node0" presStyleIdx="0" presStyleCnt="1">
        <dgm:presLayoutVars>
          <dgm:chPref val="3"/>
        </dgm:presLayoutVars>
      </dgm:prSet>
      <dgm:spPr/>
    </dgm:pt>
    <dgm:pt modelId="{DED6D388-0978-438F-8F20-3EA96D3945DC}" type="pres">
      <dgm:prSet presAssocID="{9070CB89-946B-464A-BFB6-1C8E02B662EF}" presName="hierChild2" presStyleCnt="0"/>
      <dgm:spPr/>
    </dgm:pt>
    <dgm:pt modelId="{295218D7-1803-4236-AF78-5C847531B3B0}" type="pres">
      <dgm:prSet presAssocID="{041D6F13-2141-4011-AE80-42588DC496D3}" presName="Name19" presStyleLbl="parChTrans1D2" presStyleIdx="0" presStyleCnt="2"/>
      <dgm:spPr/>
    </dgm:pt>
    <dgm:pt modelId="{2D0A2A73-CC1C-4FC7-A57A-80F012B4C8A5}" type="pres">
      <dgm:prSet presAssocID="{ECD2CD82-261C-4C4D-97F9-7F58EB4A5E2A}" presName="Name21" presStyleCnt="0"/>
      <dgm:spPr/>
    </dgm:pt>
    <dgm:pt modelId="{5C88CA5F-F799-4D67-8CCE-D5422021646F}" type="pres">
      <dgm:prSet presAssocID="{ECD2CD82-261C-4C4D-97F9-7F58EB4A5E2A}" presName="level2Shape" presStyleLbl="node2" presStyleIdx="0" presStyleCnt="2"/>
      <dgm:spPr/>
    </dgm:pt>
    <dgm:pt modelId="{252E012E-279C-4435-B3B7-6FB96A47C516}" type="pres">
      <dgm:prSet presAssocID="{ECD2CD82-261C-4C4D-97F9-7F58EB4A5E2A}" presName="hierChild3" presStyleCnt="0"/>
      <dgm:spPr/>
    </dgm:pt>
    <dgm:pt modelId="{F20C3B5D-7020-42AC-93E2-C63EB7DDDEFA}" type="pres">
      <dgm:prSet presAssocID="{3555FD94-31AD-4659-9588-73602FF2F5CA}" presName="Name19" presStyleLbl="parChTrans1D3" presStyleIdx="0" presStyleCnt="4"/>
      <dgm:spPr/>
    </dgm:pt>
    <dgm:pt modelId="{07818686-4723-4985-916A-ACDF1452ACB0}" type="pres">
      <dgm:prSet presAssocID="{6D546FF3-18E6-4974-8E5F-2681E49535DB}" presName="Name21" presStyleCnt="0"/>
      <dgm:spPr/>
    </dgm:pt>
    <dgm:pt modelId="{7675A2B3-D47C-4B3D-ACBD-765301F5428F}" type="pres">
      <dgm:prSet presAssocID="{6D546FF3-18E6-4974-8E5F-2681E49535DB}" presName="level2Shape" presStyleLbl="node3" presStyleIdx="0" presStyleCnt="4"/>
      <dgm:spPr/>
    </dgm:pt>
    <dgm:pt modelId="{F9B8BB29-DD40-4CEA-B97E-142F3750BFF5}" type="pres">
      <dgm:prSet presAssocID="{6D546FF3-18E6-4974-8E5F-2681E49535DB}" presName="hierChild3" presStyleCnt="0"/>
      <dgm:spPr/>
    </dgm:pt>
    <dgm:pt modelId="{10A95DF8-D6EA-4199-A6B7-977521BBCDF4}" type="pres">
      <dgm:prSet presAssocID="{DAFAEB5F-40D0-4F59-A27D-9E9522BD4C2B}" presName="Name19" presStyleLbl="parChTrans1D4" presStyleIdx="0" presStyleCnt="8"/>
      <dgm:spPr/>
    </dgm:pt>
    <dgm:pt modelId="{30872DBF-21E8-4944-8BA8-DA0F463278B7}" type="pres">
      <dgm:prSet presAssocID="{CA8560B3-2048-4275-A59A-669FAD8CAA70}" presName="Name21" presStyleCnt="0"/>
      <dgm:spPr/>
    </dgm:pt>
    <dgm:pt modelId="{85ECBAEE-2863-481D-8029-D682A027F8DA}" type="pres">
      <dgm:prSet presAssocID="{CA8560B3-2048-4275-A59A-669FAD8CAA70}" presName="level2Shape" presStyleLbl="node4" presStyleIdx="0" presStyleCnt="8"/>
      <dgm:spPr/>
    </dgm:pt>
    <dgm:pt modelId="{67D09E08-46CB-480B-B419-AEA8625157CD}" type="pres">
      <dgm:prSet presAssocID="{CA8560B3-2048-4275-A59A-669FAD8CAA70}" presName="hierChild3" presStyleCnt="0"/>
      <dgm:spPr/>
    </dgm:pt>
    <dgm:pt modelId="{DC0B74D0-7054-4193-9EF3-568DDD049118}" type="pres">
      <dgm:prSet presAssocID="{9CFC8B1B-8765-4078-B42E-B266D32698AD}" presName="Name19" presStyleLbl="parChTrans1D4" presStyleIdx="1" presStyleCnt="8"/>
      <dgm:spPr/>
    </dgm:pt>
    <dgm:pt modelId="{2464A099-AD6D-437D-89D0-CBD79ACAD6DC}" type="pres">
      <dgm:prSet presAssocID="{5C392F9B-E54A-4447-93B1-A81E64FCA89F}" presName="Name21" presStyleCnt="0"/>
      <dgm:spPr/>
    </dgm:pt>
    <dgm:pt modelId="{0423B391-7AB3-4214-8FA2-336E2A0D3072}" type="pres">
      <dgm:prSet presAssocID="{5C392F9B-E54A-4447-93B1-A81E64FCA89F}" presName="level2Shape" presStyleLbl="node4" presStyleIdx="1" presStyleCnt="8"/>
      <dgm:spPr/>
    </dgm:pt>
    <dgm:pt modelId="{6A06FB15-FBD1-45C8-A77D-3EF0ECD8506C}" type="pres">
      <dgm:prSet presAssocID="{5C392F9B-E54A-4447-93B1-A81E64FCA89F}" presName="hierChild3" presStyleCnt="0"/>
      <dgm:spPr/>
    </dgm:pt>
    <dgm:pt modelId="{FF35700B-F9F2-4B78-93BA-AEF5A357458C}" type="pres">
      <dgm:prSet presAssocID="{38D9886A-73A9-4649-830E-FF6A130977DF}" presName="Name19" presStyleLbl="parChTrans1D3" presStyleIdx="1" presStyleCnt="4"/>
      <dgm:spPr/>
    </dgm:pt>
    <dgm:pt modelId="{BDF02607-C3F5-417D-BC53-7DA4915F02BD}" type="pres">
      <dgm:prSet presAssocID="{400F12B1-526A-4E95-B569-73D7734554DD}" presName="Name21" presStyleCnt="0"/>
      <dgm:spPr/>
    </dgm:pt>
    <dgm:pt modelId="{71E1F689-FA36-4072-B82A-10EC52343317}" type="pres">
      <dgm:prSet presAssocID="{400F12B1-526A-4E95-B569-73D7734554DD}" presName="level2Shape" presStyleLbl="node3" presStyleIdx="1" presStyleCnt="4"/>
      <dgm:spPr/>
    </dgm:pt>
    <dgm:pt modelId="{C51C99C8-246F-420C-B799-BE3638F774FC}" type="pres">
      <dgm:prSet presAssocID="{400F12B1-526A-4E95-B569-73D7734554DD}" presName="hierChild3" presStyleCnt="0"/>
      <dgm:spPr/>
    </dgm:pt>
    <dgm:pt modelId="{57F0851A-71AD-4B8F-932D-F9E7570CFCB8}" type="pres">
      <dgm:prSet presAssocID="{56E8730B-947B-4D56-898B-0FA8EC6F37B3}" presName="Name19" presStyleLbl="parChTrans1D4" presStyleIdx="2" presStyleCnt="8"/>
      <dgm:spPr/>
    </dgm:pt>
    <dgm:pt modelId="{0830090D-9A13-4045-BC57-F50FAF13E33C}" type="pres">
      <dgm:prSet presAssocID="{EC6689F4-6A33-4236-8569-B11FD2E189CF}" presName="Name21" presStyleCnt="0"/>
      <dgm:spPr/>
    </dgm:pt>
    <dgm:pt modelId="{54246C43-EB9B-4A7A-BC99-AD16075DA3EC}" type="pres">
      <dgm:prSet presAssocID="{EC6689F4-6A33-4236-8569-B11FD2E189CF}" presName="level2Shape" presStyleLbl="node4" presStyleIdx="2" presStyleCnt="8"/>
      <dgm:spPr/>
    </dgm:pt>
    <dgm:pt modelId="{E8C12CA6-1BDF-41A6-833F-90F4367307A0}" type="pres">
      <dgm:prSet presAssocID="{EC6689F4-6A33-4236-8569-B11FD2E189CF}" presName="hierChild3" presStyleCnt="0"/>
      <dgm:spPr/>
    </dgm:pt>
    <dgm:pt modelId="{B5EC9706-4E25-4A3E-AFB4-C388F6DE6101}" type="pres">
      <dgm:prSet presAssocID="{B2F2788C-9985-4F3E-9461-641CC466AA57}" presName="Name19" presStyleLbl="parChTrans1D4" presStyleIdx="3" presStyleCnt="8"/>
      <dgm:spPr/>
    </dgm:pt>
    <dgm:pt modelId="{CAC394D1-B35C-4AB8-B22C-DA65D887D659}" type="pres">
      <dgm:prSet presAssocID="{BA8603A2-C637-40E2-B177-A2B11CD7AD9B}" presName="Name21" presStyleCnt="0"/>
      <dgm:spPr/>
    </dgm:pt>
    <dgm:pt modelId="{1B05B4E3-3045-4E7D-9641-7ED26C1DF112}" type="pres">
      <dgm:prSet presAssocID="{BA8603A2-C637-40E2-B177-A2B11CD7AD9B}" presName="level2Shape" presStyleLbl="node4" presStyleIdx="3" presStyleCnt="8"/>
      <dgm:spPr/>
    </dgm:pt>
    <dgm:pt modelId="{61A68014-35D4-45A0-81FA-EB7B224E78D8}" type="pres">
      <dgm:prSet presAssocID="{BA8603A2-C637-40E2-B177-A2B11CD7AD9B}" presName="hierChild3" presStyleCnt="0"/>
      <dgm:spPr/>
    </dgm:pt>
    <dgm:pt modelId="{2C87F30E-25E4-468D-8F45-BDCC426077EC}" type="pres">
      <dgm:prSet presAssocID="{D55F9905-D022-49FC-8633-E500E3F4C455}" presName="Name19" presStyleLbl="parChTrans1D2" presStyleIdx="1" presStyleCnt="2"/>
      <dgm:spPr/>
    </dgm:pt>
    <dgm:pt modelId="{23188849-A00B-4643-9264-F1AF27688FE9}" type="pres">
      <dgm:prSet presAssocID="{4FF572BC-957E-4F68-8E5E-C9152AE4B9C8}" presName="Name21" presStyleCnt="0"/>
      <dgm:spPr/>
    </dgm:pt>
    <dgm:pt modelId="{98E78C33-5F59-4E97-BA62-981034F5F3E0}" type="pres">
      <dgm:prSet presAssocID="{4FF572BC-957E-4F68-8E5E-C9152AE4B9C8}" presName="level2Shape" presStyleLbl="node2" presStyleIdx="1" presStyleCnt="2"/>
      <dgm:spPr/>
    </dgm:pt>
    <dgm:pt modelId="{9EA60FB5-64AD-4A65-8100-D236508E397E}" type="pres">
      <dgm:prSet presAssocID="{4FF572BC-957E-4F68-8E5E-C9152AE4B9C8}" presName="hierChild3" presStyleCnt="0"/>
      <dgm:spPr/>
    </dgm:pt>
    <dgm:pt modelId="{0585BFD9-2952-47C7-B92B-639535665571}" type="pres">
      <dgm:prSet presAssocID="{F41F76DD-B49D-4B9A-AD60-0FB0EBE26A7D}" presName="Name19" presStyleLbl="parChTrans1D3" presStyleIdx="2" presStyleCnt="4"/>
      <dgm:spPr/>
    </dgm:pt>
    <dgm:pt modelId="{BC380841-AB76-40C7-BA8E-6707A7570DC7}" type="pres">
      <dgm:prSet presAssocID="{80EF75FA-C42A-4BF7-B613-16D6C1D69D34}" presName="Name21" presStyleCnt="0"/>
      <dgm:spPr/>
    </dgm:pt>
    <dgm:pt modelId="{145BF3C2-22E4-4682-9426-F4B660960BFA}" type="pres">
      <dgm:prSet presAssocID="{80EF75FA-C42A-4BF7-B613-16D6C1D69D34}" presName="level2Shape" presStyleLbl="node3" presStyleIdx="2" presStyleCnt="4"/>
      <dgm:spPr/>
    </dgm:pt>
    <dgm:pt modelId="{8C4190F8-354B-43E6-928A-0366CAD1397A}" type="pres">
      <dgm:prSet presAssocID="{80EF75FA-C42A-4BF7-B613-16D6C1D69D34}" presName="hierChild3" presStyleCnt="0"/>
      <dgm:spPr/>
    </dgm:pt>
    <dgm:pt modelId="{8684044A-EBE4-4F21-8421-9AE247EED4C8}" type="pres">
      <dgm:prSet presAssocID="{34A70B9A-F9A7-4F00-A1DA-E712E11FDD65}" presName="Name19" presStyleLbl="parChTrans1D4" presStyleIdx="4" presStyleCnt="8"/>
      <dgm:spPr/>
    </dgm:pt>
    <dgm:pt modelId="{10F2E8B1-D301-4156-9B28-E2A5B7106E1A}" type="pres">
      <dgm:prSet presAssocID="{3CCE7E03-D03C-445B-B45B-47E9CE071714}" presName="Name21" presStyleCnt="0"/>
      <dgm:spPr/>
    </dgm:pt>
    <dgm:pt modelId="{7D5AAB41-6CF4-49B6-825A-8696F41DBB6D}" type="pres">
      <dgm:prSet presAssocID="{3CCE7E03-D03C-445B-B45B-47E9CE071714}" presName="level2Shape" presStyleLbl="node4" presStyleIdx="4" presStyleCnt="8"/>
      <dgm:spPr/>
    </dgm:pt>
    <dgm:pt modelId="{A9AA7723-C5F0-45BD-A5AC-40931250AB63}" type="pres">
      <dgm:prSet presAssocID="{3CCE7E03-D03C-445B-B45B-47E9CE071714}" presName="hierChild3" presStyleCnt="0"/>
      <dgm:spPr/>
    </dgm:pt>
    <dgm:pt modelId="{804EE2B8-6874-48BE-BB30-1361C9171C37}" type="pres">
      <dgm:prSet presAssocID="{FAF333AC-2775-436A-A226-A97ED69C2439}" presName="Name19" presStyleLbl="parChTrans1D4" presStyleIdx="5" presStyleCnt="8"/>
      <dgm:spPr/>
    </dgm:pt>
    <dgm:pt modelId="{BD1AC802-74CA-411E-A22C-CE23294FE4B3}" type="pres">
      <dgm:prSet presAssocID="{F607588A-990B-456B-801F-1E25BEE26D02}" presName="Name21" presStyleCnt="0"/>
      <dgm:spPr/>
    </dgm:pt>
    <dgm:pt modelId="{1B91C13C-FF47-4012-8638-1A7C99660CC7}" type="pres">
      <dgm:prSet presAssocID="{F607588A-990B-456B-801F-1E25BEE26D02}" presName="level2Shape" presStyleLbl="node4" presStyleIdx="5" presStyleCnt="8"/>
      <dgm:spPr/>
    </dgm:pt>
    <dgm:pt modelId="{7964C5B7-C8C4-4D4A-A07E-EB4397105D1D}" type="pres">
      <dgm:prSet presAssocID="{F607588A-990B-456B-801F-1E25BEE26D02}" presName="hierChild3" presStyleCnt="0"/>
      <dgm:spPr/>
    </dgm:pt>
    <dgm:pt modelId="{FDAFD9D5-A7F9-4DD9-BFF4-963F19CDEAE6}" type="pres">
      <dgm:prSet presAssocID="{D6B9AA0E-4457-4A6C-ADA1-C3C92E7B8D44}" presName="Name19" presStyleLbl="parChTrans1D3" presStyleIdx="3" presStyleCnt="4"/>
      <dgm:spPr/>
    </dgm:pt>
    <dgm:pt modelId="{2AACE1BD-1B0D-4BF0-9104-79921F483201}" type="pres">
      <dgm:prSet presAssocID="{A6BB3004-6113-48F5-919A-9715F56E2EEB}" presName="Name21" presStyleCnt="0"/>
      <dgm:spPr/>
    </dgm:pt>
    <dgm:pt modelId="{1603810D-7D5B-45B7-9E04-26D9C30AB46B}" type="pres">
      <dgm:prSet presAssocID="{A6BB3004-6113-48F5-919A-9715F56E2EEB}" presName="level2Shape" presStyleLbl="node3" presStyleIdx="3" presStyleCnt="4"/>
      <dgm:spPr/>
    </dgm:pt>
    <dgm:pt modelId="{C51BD011-84A2-4A79-9A17-0AB116992F00}" type="pres">
      <dgm:prSet presAssocID="{A6BB3004-6113-48F5-919A-9715F56E2EEB}" presName="hierChild3" presStyleCnt="0"/>
      <dgm:spPr/>
    </dgm:pt>
    <dgm:pt modelId="{F1E7B5BA-D8E2-4B1F-94A9-C347C32E3651}" type="pres">
      <dgm:prSet presAssocID="{4C91C07C-066D-4522-8AAD-6FE256776C06}" presName="Name19" presStyleLbl="parChTrans1D4" presStyleIdx="6" presStyleCnt="8"/>
      <dgm:spPr/>
    </dgm:pt>
    <dgm:pt modelId="{158514DF-1AB9-409C-96BC-1CA441CECB5F}" type="pres">
      <dgm:prSet presAssocID="{7D985FB2-3529-4D9C-9C20-5785C0EB4FFC}" presName="Name21" presStyleCnt="0"/>
      <dgm:spPr/>
    </dgm:pt>
    <dgm:pt modelId="{7E013C91-3806-49D9-8E08-D8567F39CB2E}" type="pres">
      <dgm:prSet presAssocID="{7D985FB2-3529-4D9C-9C20-5785C0EB4FFC}" presName="level2Shape" presStyleLbl="node4" presStyleIdx="6" presStyleCnt="8"/>
      <dgm:spPr/>
    </dgm:pt>
    <dgm:pt modelId="{A888BBEE-EF30-4CD4-BF34-C134559312AC}" type="pres">
      <dgm:prSet presAssocID="{7D985FB2-3529-4D9C-9C20-5785C0EB4FFC}" presName="hierChild3" presStyleCnt="0"/>
      <dgm:spPr/>
    </dgm:pt>
    <dgm:pt modelId="{244557A9-3A2E-49E3-BF36-28A1797BB730}" type="pres">
      <dgm:prSet presAssocID="{ECFE465D-A5A8-4E66-9C25-4E30B72AF8D0}" presName="Name19" presStyleLbl="parChTrans1D4" presStyleIdx="7" presStyleCnt="8"/>
      <dgm:spPr/>
    </dgm:pt>
    <dgm:pt modelId="{59BA0C38-4B5B-4E44-94B2-A55B5BDD332A}" type="pres">
      <dgm:prSet presAssocID="{AF434254-D09B-4269-8603-4AA5AB04DFBF}" presName="Name21" presStyleCnt="0"/>
      <dgm:spPr/>
    </dgm:pt>
    <dgm:pt modelId="{DFD9B960-E542-4392-99E8-7792252F8691}" type="pres">
      <dgm:prSet presAssocID="{AF434254-D09B-4269-8603-4AA5AB04DFBF}" presName="level2Shape" presStyleLbl="node4" presStyleIdx="7" presStyleCnt="8"/>
      <dgm:spPr/>
    </dgm:pt>
    <dgm:pt modelId="{CA80A58B-AA39-4698-B83F-9F655FF4B999}" type="pres">
      <dgm:prSet presAssocID="{AF434254-D09B-4269-8603-4AA5AB04DFBF}" presName="hierChild3" presStyleCnt="0"/>
      <dgm:spPr/>
    </dgm:pt>
    <dgm:pt modelId="{ACF44E80-01A5-4549-A802-1B47F68D863F}" type="pres">
      <dgm:prSet presAssocID="{E63459D0-F5C3-40E7-88AF-37C891DB3F03}" presName="bgShapesFlow" presStyleCnt="0"/>
      <dgm:spPr/>
    </dgm:pt>
  </dgm:ptLst>
  <dgm:cxnLst>
    <dgm:cxn modelId="{9C8BF906-8028-4661-AEDE-9E2E82C7B2EA}" type="presOf" srcId="{F607588A-990B-456B-801F-1E25BEE26D02}" destId="{1B91C13C-FF47-4012-8638-1A7C99660CC7}" srcOrd="0" destOrd="0" presId="urn:microsoft.com/office/officeart/2005/8/layout/hierarchy6"/>
    <dgm:cxn modelId="{FD0A7D09-2546-4710-B643-A1D18DD866BE}" srcId="{400F12B1-526A-4E95-B569-73D7734554DD}" destId="{BA8603A2-C637-40E2-B177-A2B11CD7AD9B}" srcOrd="1" destOrd="0" parTransId="{B2F2788C-9985-4F3E-9461-641CC466AA57}" sibTransId="{239D9FA6-7B71-4A4D-BDC9-33C61B748BA7}"/>
    <dgm:cxn modelId="{2E75760C-4FE2-4BAF-9C51-F02E6FC45423}" srcId="{400F12B1-526A-4E95-B569-73D7734554DD}" destId="{EC6689F4-6A33-4236-8569-B11FD2E189CF}" srcOrd="0" destOrd="0" parTransId="{56E8730B-947B-4D56-898B-0FA8EC6F37B3}" sibTransId="{736B0C21-4FD9-4100-B8AD-8728F5EB6383}"/>
    <dgm:cxn modelId="{76EA2C0F-D70D-4E41-B228-CCD7947AC864}" type="presOf" srcId="{CA8560B3-2048-4275-A59A-669FAD8CAA70}" destId="{85ECBAEE-2863-481D-8029-D682A027F8DA}" srcOrd="0" destOrd="0" presId="urn:microsoft.com/office/officeart/2005/8/layout/hierarchy6"/>
    <dgm:cxn modelId="{C4452417-0F6D-4EB5-B322-07C8858022C2}" type="presOf" srcId="{80EF75FA-C42A-4BF7-B613-16D6C1D69D34}" destId="{145BF3C2-22E4-4682-9426-F4B660960BFA}" srcOrd="0" destOrd="0" presId="urn:microsoft.com/office/officeart/2005/8/layout/hierarchy6"/>
    <dgm:cxn modelId="{02747317-B2CF-4550-A0C2-9009C1F65457}" srcId="{ECD2CD82-261C-4C4D-97F9-7F58EB4A5E2A}" destId="{6D546FF3-18E6-4974-8E5F-2681E49535DB}" srcOrd="0" destOrd="0" parTransId="{3555FD94-31AD-4659-9588-73602FF2F5CA}" sibTransId="{4538178F-774A-4AA5-A1D4-2E089E9E7886}"/>
    <dgm:cxn modelId="{1ED0E323-18F5-46D1-8A42-C9DD0112EB11}" type="presOf" srcId="{400F12B1-526A-4E95-B569-73D7734554DD}" destId="{71E1F689-FA36-4072-B82A-10EC52343317}" srcOrd="0" destOrd="0" presId="urn:microsoft.com/office/officeart/2005/8/layout/hierarchy6"/>
    <dgm:cxn modelId="{9D0CB625-414A-4BCF-9E07-8A9C2307DC11}" srcId="{4FF572BC-957E-4F68-8E5E-C9152AE4B9C8}" destId="{80EF75FA-C42A-4BF7-B613-16D6C1D69D34}" srcOrd="0" destOrd="0" parTransId="{F41F76DD-B49D-4B9A-AD60-0FB0EBE26A7D}" sibTransId="{EBDBC158-BAE1-4458-B900-138DDF5A85CA}"/>
    <dgm:cxn modelId="{DF8DA63E-4E7E-4CBF-8444-8F6EA8CA2595}" srcId="{4FF572BC-957E-4F68-8E5E-C9152AE4B9C8}" destId="{A6BB3004-6113-48F5-919A-9715F56E2EEB}" srcOrd="1" destOrd="0" parTransId="{D6B9AA0E-4457-4A6C-ADA1-C3C92E7B8D44}" sibTransId="{A669BB1A-DCD6-4510-8EBC-5A1A42E5A49D}"/>
    <dgm:cxn modelId="{8377645C-568C-477A-8E02-5AF942D27607}" srcId="{E63459D0-F5C3-40E7-88AF-37C891DB3F03}" destId="{9070CB89-946B-464A-BFB6-1C8E02B662EF}" srcOrd="0" destOrd="0" parTransId="{40E93C48-3475-47F1-BE1E-2A398687BE97}" sibTransId="{09E288C1-40D0-4BCC-A086-B8902AAA6DD0}"/>
    <dgm:cxn modelId="{827FEB61-4FBD-49D9-B643-6EC7EBFF3312}" type="presOf" srcId="{7D985FB2-3529-4D9C-9C20-5785C0EB4FFC}" destId="{7E013C91-3806-49D9-8E08-D8567F39CB2E}" srcOrd="0" destOrd="0" presId="urn:microsoft.com/office/officeart/2005/8/layout/hierarchy6"/>
    <dgm:cxn modelId="{63FF9844-A9DC-4A23-91C4-DF527CDA2DD5}" type="presOf" srcId="{F41F76DD-B49D-4B9A-AD60-0FB0EBE26A7D}" destId="{0585BFD9-2952-47C7-B92B-639535665571}" srcOrd="0" destOrd="0" presId="urn:microsoft.com/office/officeart/2005/8/layout/hierarchy6"/>
    <dgm:cxn modelId="{78579566-DE0C-4FBD-87D2-BFF76F26BA87}" srcId="{A6BB3004-6113-48F5-919A-9715F56E2EEB}" destId="{7D985FB2-3529-4D9C-9C20-5785C0EB4FFC}" srcOrd="0" destOrd="0" parTransId="{4C91C07C-066D-4522-8AAD-6FE256776C06}" sibTransId="{5BA18BF1-C6A7-4693-A1FA-BEE935250B0B}"/>
    <dgm:cxn modelId="{C9425367-9841-46E7-BD23-1E852829727F}" type="presOf" srcId="{A6BB3004-6113-48F5-919A-9715F56E2EEB}" destId="{1603810D-7D5B-45B7-9E04-26D9C30AB46B}" srcOrd="0" destOrd="0" presId="urn:microsoft.com/office/officeart/2005/8/layout/hierarchy6"/>
    <dgm:cxn modelId="{FD787B6A-3216-4C7E-B77A-3CDAA06C87AE}" type="presOf" srcId="{ECFE465D-A5A8-4E66-9C25-4E30B72AF8D0}" destId="{244557A9-3A2E-49E3-BF36-28A1797BB730}" srcOrd="0" destOrd="0" presId="urn:microsoft.com/office/officeart/2005/8/layout/hierarchy6"/>
    <dgm:cxn modelId="{232CD76D-F993-4AB5-AB92-0CEE8D7F9C3B}" type="presOf" srcId="{4FF572BC-957E-4F68-8E5E-C9152AE4B9C8}" destId="{98E78C33-5F59-4E97-BA62-981034F5F3E0}" srcOrd="0" destOrd="0" presId="urn:microsoft.com/office/officeart/2005/8/layout/hierarchy6"/>
    <dgm:cxn modelId="{7386E44E-AA59-4C09-8D1B-B2790613DEC1}" type="presOf" srcId="{DAFAEB5F-40D0-4F59-A27D-9E9522BD4C2B}" destId="{10A95DF8-D6EA-4199-A6B7-977521BBCDF4}" srcOrd="0" destOrd="0" presId="urn:microsoft.com/office/officeart/2005/8/layout/hierarchy6"/>
    <dgm:cxn modelId="{9699E66E-813B-4AAF-8999-C8EF9234093E}" type="presOf" srcId="{ECD2CD82-261C-4C4D-97F9-7F58EB4A5E2A}" destId="{5C88CA5F-F799-4D67-8CCE-D5422021646F}" srcOrd="0" destOrd="0" presId="urn:microsoft.com/office/officeart/2005/8/layout/hierarchy6"/>
    <dgm:cxn modelId="{49250070-579B-4423-8033-12DC615EAE1F}" type="presOf" srcId="{38D9886A-73A9-4649-830E-FF6A130977DF}" destId="{FF35700B-F9F2-4B78-93BA-AEF5A357458C}" srcOrd="0" destOrd="0" presId="urn:microsoft.com/office/officeart/2005/8/layout/hierarchy6"/>
    <dgm:cxn modelId="{15FF5470-6ECA-49CE-842E-892985AE4A81}" type="presOf" srcId="{3CCE7E03-D03C-445B-B45B-47E9CE071714}" destId="{7D5AAB41-6CF4-49B6-825A-8696F41DBB6D}" srcOrd="0" destOrd="0" presId="urn:microsoft.com/office/officeart/2005/8/layout/hierarchy6"/>
    <dgm:cxn modelId="{206A157B-00D7-42C3-A8D0-67979D89EB23}" type="presOf" srcId="{4C91C07C-066D-4522-8AAD-6FE256776C06}" destId="{F1E7B5BA-D8E2-4B1F-94A9-C347C32E3651}" srcOrd="0" destOrd="0" presId="urn:microsoft.com/office/officeart/2005/8/layout/hierarchy6"/>
    <dgm:cxn modelId="{1CA6EC87-3610-42A1-90DD-97DBDFA1FBAC}" type="presOf" srcId="{B2F2788C-9985-4F3E-9461-641CC466AA57}" destId="{B5EC9706-4E25-4A3E-AFB4-C388F6DE6101}" srcOrd="0" destOrd="0" presId="urn:microsoft.com/office/officeart/2005/8/layout/hierarchy6"/>
    <dgm:cxn modelId="{3EEDC289-4E78-4A6C-B871-EF6FFE2B5E8C}" type="presOf" srcId="{3555FD94-31AD-4659-9588-73602FF2F5CA}" destId="{F20C3B5D-7020-42AC-93E2-C63EB7DDDEFA}" srcOrd="0" destOrd="0" presId="urn:microsoft.com/office/officeart/2005/8/layout/hierarchy6"/>
    <dgm:cxn modelId="{64AE208C-27E4-4424-B22D-C5E9A9DD521D}" srcId="{9070CB89-946B-464A-BFB6-1C8E02B662EF}" destId="{4FF572BC-957E-4F68-8E5E-C9152AE4B9C8}" srcOrd="1" destOrd="0" parTransId="{D55F9905-D022-49FC-8633-E500E3F4C455}" sibTransId="{6D42F085-E8F9-409F-84A1-0F2CAF134390}"/>
    <dgm:cxn modelId="{BF3C628D-734B-4F35-B9B1-1040B47DB806}" type="presOf" srcId="{EC6689F4-6A33-4236-8569-B11FD2E189CF}" destId="{54246C43-EB9B-4A7A-BC99-AD16075DA3EC}" srcOrd="0" destOrd="0" presId="urn:microsoft.com/office/officeart/2005/8/layout/hierarchy6"/>
    <dgm:cxn modelId="{0F74F690-F481-4B3C-89BB-634DD23BEADD}" type="presOf" srcId="{E63459D0-F5C3-40E7-88AF-37C891DB3F03}" destId="{86F6578E-3798-477F-840D-C6806F34B9D9}" srcOrd="0" destOrd="0" presId="urn:microsoft.com/office/officeart/2005/8/layout/hierarchy6"/>
    <dgm:cxn modelId="{764DCFAA-B8FF-49B1-B83A-24019F6747A6}" type="presOf" srcId="{9CFC8B1B-8765-4078-B42E-B266D32698AD}" destId="{DC0B74D0-7054-4193-9EF3-568DDD049118}" srcOrd="0" destOrd="0" presId="urn:microsoft.com/office/officeart/2005/8/layout/hierarchy6"/>
    <dgm:cxn modelId="{233CCDB8-62E9-46E8-B5E5-0076916C35E6}" type="presOf" srcId="{56E8730B-947B-4D56-898B-0FA8EC6F37B3}" destId="{57F0851A-71AD-4B8F-932D-F9E7570CFCB8}" srcOrd="0" destOrd="0" presId="urn:microsoft.com/office/officeart/2005/8/layout/hierarchy6"/>
    <dgm:cxn modelId="{A7B6EEBE-7763-4827-80D6-72AE2DFFC630}" type="presOf" srcId="{34A70B9A-F9A7-4F00-A1DA-E712E11FDD65}" destId="{8684044A-EBE4-4F21-8421-9AE247EED4C8}" srcOrd="0" destOrd="0" presId="urn:microsoft.com/office/officeart/2005/8/layout/hierarchy6"/>
    <dgm:cxn modelId="{6CE987C1-2463-4BC2-AB04-21E34BE114F6}" type="presOf" srcId="{FAF333AC-2775-436A-A226-A97ED69C2439}" destId="{804EE2B8-6874-48BE-BB30-1361C9171C37}" srcOrd="0" destOrd="0" presId="urn:microsoft.com/office/officeart/2005/8/layout/hierarchy6"/>
    <dgm:cxn modelId="{7D5DCFC1-16E8-4D25-BE15-AE7D88B44F50}" srcId="{6D546FF3-18E6-4974-8E5F-2681E49535DB}" destId="{CA8560B3-2048-4275-A59A-669FAD8CAA70}" srcOrd="0" destOrd="0" parTransId="{DAFAEB5F-40D0-4F59-A27D-9E9522BD4C2B}" sibTransId="{9F267ADA-488F-4245-8128-94DD8D8FA67F}"/>
    <dgm:cxn modelId="{27B42BC3-116D-45D5-9972-D31B1CD499E0}" srcId="{A6BB3004-6113-48F5-919A-9715F56E2EEB}" destId="{AF434254-D09B-4269-8603-4AA5AB04DFBF}" srcOrd="1" destOrd="0" parTransId="{ECFE465D-A5A8-4E66-9C25-4E30B72AF8D0}" sibTransId="{108F6259-67A7-48D2-BDD7-AFEC08A01477}"/>
    <dgm:cxn modelId="{F989BCCB-1CC4-4800-AACB-8EF315FAD4FF}" type="presOf" srcId="{041D6F13-2141-4011-AE80-42588DC496D3}" destId="{295218D7-1803-4236-AF78-5C847531B3B0}" srcOrd="0" destOrd="0" presId="urn:microsoft.com/office/officeart/2005/8/layout/hierarchy6"/>
    <dgm:cxn modelId="{F3DA46CD-94E1-43AC-BB25-D02F058FAA3F}" srcId="{80EF75FA-C42A-4BF7-B613-16D6C1D69D34}" destId="{F607588A-990B-456B-801F-1E25BEE26D02}" srcOrd="1" destOrd="0" parTransId="{FAF333AC-2775-436A-A226-A97ED69C2439}" sibTransId="{6CB56C17-0C29-40A9-9554-B6A5F8059C8A}"/>
    <dgm:cxn modelId="{2D3F9ACE-C6D0-4971-9817-D0C91A13BF70}" type="presOf" srcId="{6D546FF3-18E6-4974-8E5F-2681E49535DB}" destId="{7675A2B3-D47C-4B3D-ACBD-765301F5428F}" srcOrd="0" destOrd="0" presId="urn:microsoft.com/office/officeart/2005/8/layout/hierarchy6"/>
    <dgm:cxn modelId="{B5374CD2-035C-45E9-B803-012F0C44C227}" type="presOf" srcId="{AF434254-D09B-4269-8603-4AA5AB04DFBF}" destId="{DFD9B960-E542-4392-99E8-7792252F8691}" srcOrd="0" destOrd="0" presId="urn:microsoft.com/office/officeart/2005/8/layout/hierarchy6"/>
    <dgm:cxn modelId="{C1EFBFD6-C203-4CAD-9D3F-1E2FB19D7BD1}" type="presOf" srcId="{9070CB89-946B-464A-BFB6-1C8E02B662EF}" destId="{18417A5C-BB8C-4F09-A8B9-80A08E9F76F8}" srcOrd="0" destOrd="0" presId="urn:microsoft.com/office/officeart/2005/8/layout/hierarchy6"/>
    <dgm:cxn modelId="{7DC805E2-9D72-4887-894B-CFEC227CC0CA}" srcId="{ECD2CD82-261C-4C4D-97F9-7F58EB4A5E2A}" destId="{400F12B1-526A-4E95-B569-73D7734554DD}" srcOrd="1" destOrd="0" parTransId="{38D9886A-73A9-4649-830E-FF6A130977DF}" sibTransId="{CABA3E1E-3685-4C73-B1B4-946D27AF03B5}"/>
    <dgm:cxn modelId="{3B3E22E9-8C0D-4197-809F-DD400FFE54D8}" type="presOf" srcId="{D55F9905-D022-49FC-8633-E500E3F4C455}" destId="{2C87F30E-25E4-468D-8F45-BDCC426077EC}" srcOrd="0" destOrd="0" presId="urn:microsoft.com/office/officeart/2005/8/layout/hierarchy6"/>
    <dgm:cxn modelId="{B4521BEE-F3BB-4ABC-BA16-8F0FA8082C7E}" type="presOf" srcId="{BA8603A2-C637-40E2-B177-A2B11CD7AD9B}" destId="{1B05B4E3-3045-4E7D-9641-7ED26C1DF112}" srcOrd="0" destOrd="0" presId="urn:microsoft.com/office/officeart/2005/8/layout/hierarchy6"/>
    <dgm:cxn modelId="{217D85EE-24E0-4B16-9FA1-1412E4A3AB0B}" srcId="{9070CB89-946B-464A-BFB6-1C8E02B662EF}" destId="{ECD2CD82-261C-4C4D-97F9-7F58EB4A5E2A}" srcOrd="0" destOrd="0" parTransId="{041D6F13-2141-4011-AE80-42588DC496D3}" sibTransId="{AD012E05-6232-445A-BD48-517468E89BC0}"/>
    <dgm:cxn modelId="{E0FFFEEE-C96E-4E8B-8EB9-F418249D8F22}" srcId="{6D546FF3-18E6-4974-8E5F-2681E49535DB}" destId="{5C392F9B-E54A-4447-93B1-A81E64FCA89F}" srcOrd="1" destOrd="0" parTransId="{9CFC8B1B-8765-4078-B42E-B266D32698AD}" sibTransId="{200B5F1E-3FBE-4F68-B658-1649A677E5A0}"/>
    <dgm:cxn modelId="{24D7E3EF-3CFC-48B6-88C1-6819288BE5AA}" type="presOf" srcId="{D6B9AA0E-4457-4A6C-ADA1-C3C92E7B8D44}" destId="{FDAFD9D5-A7F9-4DD9-BFF4-963F19CDEAE6}" srcOrd="0" destOrd="0" presId="urn:microsoft.com/office/officeart/2005/8/layout/hierarchy6"/>
    <dgm:cxn modelId="{BD1EE6F2-07B1-404B-90F4-F58DCF1D2629}" srcId="{80EF75FA-C42A-4BF7-B613-16D6C1D69D34}" destId="{3CCE7E03-D03C-445B-B45B-47E9CE071714}" srcOrd="0" destOrd="0" parTransId="{34A70B9A-F9A7-4F00-A1DA-E712E11FDD65}" sibTransId="{23681F2E-7F6C-45F6-9EC4-00F13C182237}"/>
    <dgm:cxn modelId="{C08362FF-AAE5-4906-9EC5-D6E8F9F1E016}" type="presOf" srcId="{5C392F9B-E54A-4447-93B1-A81E64FCA89F}" destId="{0423B391-7AB3-4214-8FA2-336E2A0D3072}" srcOrd="0" destOrd="0" presId="urn:microsoft.com/office/officeart/2005/8/layout/hierarchy6"/>
    <dgm:cxn modelId="{92BA2646-E9F3-44B9-9069-3076C932FD02}" type="presParOf" srcId="{86F6578E-3798-477F-840D-C6806F34B9D9}" destId="{C70E3FF1-01AC-4536-BF8C-EEB97B6DAF58}" srcOrd="0" destOrd="0" presId="urn:microsoft.com/office/officeart/2005/8/layout/hierarchy6"/>
    <dgm:cxn modelId="{02078009-3597-40BD-9B3B-8F8AECF1C84F}" type="presParOf" srcId="{C70E3FF1-01AC-4536-BF8C-EEB97B6DAF58}" destId="{FE1C30C8-26E9-4E57-A998-9EE0D1F65EFA}" srcOrd="0" destOrd="0" presId="urn:microsoft.com/office/officeart/2005/8/layout/hierarchy6"/>
    <dgm:cxn modelId="{E760C976-0D44-43DE-BCBF-276AF37B32CB}" type="presParOf" srcId="{FE1C30C8-26E9-4E57-A998-9EE0D1F65EFA}" destId="{21356746-B474-40EC-8FFD-977B2196234B}" srcOrd="0" destOrd="0" presId="urn:microsoft.com/office/officeart/2005/8/layout/hierarchy6"/>
    <dgm:cxn modelId="{F5B4B18D-AA95-4BDC-A2C2-38AC62AAD54A}" type="presParOf" srcId="{21356746-B474-40EC-8FFD-977B2196234B}" destId="{18417A5C-BB8C-4F09-A8B9-80A08E9F76F8}" srcOrd="0" destOrd="0" presId="urn:microsoft.com/office/officeart/2005/8/layout/hierarchy6"/>
    <dgm:cxn modelId="{D64DEF8C-9950-4DEC-A4F4-48EA76EDFDE2}" type="presParOf" srcId="{21356746-B474-40EC-8FFD-977B2196234B}" destId="{DED6D388-0978-438F-8F20-3EA96D3945DC}" srcOrd="1" destOrd="0" presId="urn:microsoft.com/office/officeart/2005/8/layout/hierarchy6"/>
    <dgm:cxn modelId="{4FF679DA-571E-480B-8D59-98861803FA00}" type="presParOf" srcId="{DED6D388-0978-438F-8F20-3EA96D3945DC}" destId="{295218D7-1803-4236-AF78-5C847531B3B0}" srcOrd="0" destOrd="0" presId="urn:microsoft.com/office/officeart/2005/8/layout/hierarchy6"/>
    <dgm:cxn modelId="{59889487-CDF4-4DE6-B845-08485EE225F1}" type="presParOf" srcId="{DED6D388-0978-438F-8F20-3EA96D3945DC}" destId="{2D0A2A73-CC1C-4FC7-A57A-80F012B4C8A5}" srcOrd="1" destOrd="0" presId="urn:microsoft.com/office/officeart/2005/8/layout/hierarchy6"/>
    <dgm:cxn modelId="{BBFDDA15-9ABA-443F-A324-29D329816E48}" type="presParOf" srcId="{2D0A2A73-CC1C-4FC7-A57A-80F012B4C8A5}" destId="{5C88CA5F-F799-4D67-8CCE-D5422021646F}" srcOrd="0" destOrd="0" presId="urn:microsoft.com/office/officeart/2005/8/layout/hierarchy6"/>
    <dgm:cxn modelId="{011BA700-917E-45C2-B59B-CC63F2B458C1}" type="presParOf" srcId="{2D0A2A73-CC1C-4FC7-A57A-80F012B4C8A5}" destId="{252E012E-279C-4435-B3B7-6FB96A47C516}" srcOrd="1" destOrd="0" presId="urn:microsoft.com/office/officeart/2005/8/layout/hierarchy6"/>
    <dgm:cxn modelId="{F3A154DB-D380-4361-A49A-DA3F600A03DC}" type="presParOf" srcId="{252E012E-279C-4435-B3B7-6FB96A47C516}" destId="{F20C3B5D-7020-42AC-93E2-C63EB7DDDEFA}" srcOrd="0" destOrd="0" presId="urn:microsoft.com/office/officeart/2005/8/layout/hierarchy6"/>
    <dgm:cxn modelId="{32348FBC-6001-45F9-8A1F-67F8073B35D3}" type="presParOf" srcId="{252E012E-279C-4435-B3B7-6FB96A47C516}" destId="{07818686-4723-4985-916A-ACDF1452ACB0}" srcOrd="1" destOrd="0" presId="urn:microsoft.com/office/officeart/2005/8/layout/hierarchy6"/>
    <dgm:cxn modelId="{C9D35425-DEF9-4213-A232-870A40F41476}" type="presParOf" srcId="{07818686-4723-4985-916A-ACDF1452ACB0}" destId="{7675A2B3-D47C-4B3D-ACBD-765301F5428F}" srcOrd="0" destOrd="0" presId="urn:microsoft.com/office/officeart/2005/8/layout/hierarchy6"/>
    <dgm:cxn modelId="{7037461E-7EB5-4898-AE29-887848A0CD6D}" type="presParOf" srcId="{07818686-4723-4985-916A-ACDF1452ACB0}" destId="{F9B8BB29-DD40-4CEA-B97E-142F3750BFF5}" srcOrd="1" destOrd="0" presId="urn:microsoft.com/office/officeart/2005/8/layout/hierarchy6"/>
    <dgm:cxn modelId="{1F48EB1F-DA67-4B66-A6A3-377D39A40C50}" type="presParOf" srcId="{F9B8BB29-DD40-4CEA-B97E-142F3750BFF5}" destId="{10A95DF8-D6EA-4199-A6B7-977521BBCDF4}" srcOrd="0" destOrd="0" presId="urn:microsoft.com/office/officeart/2005/8/layout/hierarchy6"/>
    <dgm:cxn modelId="{0CBBAC07-01DE-4FDF-A92E-B2385F7A35B7}" type="presParOf" srcId="{F9B8BB29-DD40-4CEA-B97E-142F3750BFF5}" destId="{30872DBF-21E8-4944-8BA8-DA0F463278B7}" srcOrd="1" destOrd="0" presId="urn:microsoft.com/office/officeart/2005/8/layout/hierarchy6"/>
    <dgm:cxn modelId="{5639756C-67CD-471B-B784-4D0B1D470A0E}" type="presParOf" srcId="{30872DBF-21E8-4944-8BA8-DA0F463278B7}" destId="{85ECBAEE-2863-481D-8029-D682A027F8DA}" srcOrd="0" destOrd="0" presId="urn:microsoft.com/office/officeart/2005/8/layout/hierarchy6"/>
    <dgm:cxn modelId="{B214A6FF-8721-4178-9499-ABBE9521CA38}" type="presParOf" srcId="{30872DBF-21E8-4944-8BA8-DA0F463278B7}" destId="{67D09E08-46CB-480B-B419-AEA8625157CD}" srcOrd="1" destOrd="0" presId="urn:microsoft.com/office/officeart/2005/8/layout/hierarchy6"/>
    <dgm:cxn modelId="{0221EC26-2DDE-427C-B8B8-8FC28ABC8A55}" type="presParOf" srcId="{F9B8BB29-DD40-4CEA-B97E-142F3750BFF5}" destId="{DC0B74D0-7054-4193-9EF3-568DDD049118}" srcOrd="2" destOrd="0" presId="urn:microsoft.com/office/officeart/2005/8/layout/hierarchy6"/>
    <dgm:cxn modelId="{CF6A16D2-F6E7-49B3-8022-04208FAE5A1D}" type="presParOf" srcId="{F9B8BB29-DD40-4CEA-B97E-142F3750BFF5}" destId="{2464A099-AD6D-437D-89D0-CBD79ACAD6DC}" srcOrd="3" destOrd="0" presId="urn:microsoft.com/office/officeart/2005/8/layout/hierarchy6"/>
    <dgm:cxn modelId="{A6AADC47-4147-4F33-9687-EC2AFDF15A9B}" type="presParOf" srcId="{2464A099-AD6D-437D-89D0-CBD79ACAD6DC}" destId="{0423B391-7AB3-4214-8FA2-336E2A0D3072}" srcOrd="0" destOrd="0" presId="urn:microsoft.com/office/officeart/2005/8/layout/hierarchy6"/>
    <dgm:cxn modelId="{8C79780F-F921-4623-AE42-08B2DECF6F04}" type="presParOf" srcId="{2464A099-AD6D-437D-89D0-CBD79ACAD6DC}" destId="{6A06FB15-FBD1-45C8-A77D-3EF0ECD8506C}" srcOrd="1" destOrd="0" presId="urn:microsoft.com/office/officeart/2005/8/layout/hierarchy6"/>
    <dgm:cxn modelId="{0730223B-D8A5-44A6-B712-BD69EDF46607}" type="presParOf" srcId="{252E012E-279C-4435-B3B7-6FB96A47C516}" destId="{FF35700B-F9F2-4B78-93BA-AEF5A357458C}" srcOrd="2" destOrd="0" presId="urn:microsoft.com/office/officeart/2005/8/layout/hierarchy6"/>
    <dgm:cxn modelId="{69E8D301-CCEA-4346-B136-68F430A85322}" type="presParOf" srcId="{252E012E-279C-4435-B3B7-6FB96A47C516}" destId="{BDF02607-C3F5-417D-BC53-7DA4915F02BD}" srcOrd="3" destOrd="0" presId="urn:microsoft.com/office/officeart/2005/8/layout/hierarchy6"/>
    <dgm:cxn modelId="{038A60E8-3827-4D34-B63B-AC90CB8DD242}" type="presParOf" srcId="{BDF02607-C3F5-417D-BC53-7DA4915F02BD}" destId="{71E1F689-FA36-4072-B82A-10EC52343317}" srcOrd="0" destOrd="0" presId="urn:microsoft.com/office/officeart/2005/8/layout/hierarchy6"/>
    <dgm:cxn modelId="{602D2614-878A-4E2E-B72C-DB9D605BC8F9}" type="presParOf" srcId="{BDF02607-C3F5-417D-BC53-7DA4915F02BD}" destId="{C51C99C8-246F-420C-B799-BE3638F774FC}" srcOrd="1" destOrd="0" presId="urn:microsoft.com/office/officeart/2005/8/layout/hierarchy6"/>
    <dgm:cxn modelId="{AEE43FC5-F4D1-49ED-8F1F-CD67B0BDD40C}" type="presParOf" srcId="{C51C99C8-246F-420C-B799-BE3638F774FC}" destId="{57F0851A-71AD-4B8F-932D-F9E7570CFCB8}" srcOrd="0" destOrd="0" presId="urn:microsoft.com/office/officeart/2005/8/layout/hierarchy6"/>
    <dgm:cxn modelId="{92CD89EB-1D13-4229-98CC-688276E35648}" type="presParOf" srcId="{C51C99C8-246F-420C-B799-BE3638F774FC}" destId="{0830090D-9A13-4045-BC57-F50FAF13E33C}" srcOrd="1" destOrd="0" presId="urn:microsoft.com/office/officeart/2005/8/layout/hierarchy6"/>
    <dgm:cxn modelId="{FB8ABC42-E785-42A7-A65A-FE23ED02EA68}" type="presParOf" srcId="{0830090D-9A13-4045-BC57-F50FAF13E33C}" destId="{54246C43-EB9B-4A7A-BC99-AD16075DA3EC}" srcOrd="0" destOrd="0" presId="urn:microsoft.com/office/officeart/2005/8/layout/hierarchy6"/>
    <dgm:cxn modelId="{9827DBC2-3F32-47FA-814B-01EE08506306}" type="presParOf" srcId="{0830090D-9A13-4045-BC57-F50FAF13E33C}" destId="{E8C12CA6-1BDF-41A6-833F-90F4367307A0}" srcOrd="1" destOrd="0" presId="urn:microsoft.com/office/officeart/2005/8/layout/hierarchy6"/>
    <dgm:cxn modelId="{C9B66AB3-528C-4284-BF15-253501376A77}" type="presParOf" srcId="{C51C99C8-246F-420C-B799-BE3638F774FC}" destId="{B5EC9706-4E25-4A3E-AFB4-C388F6DE6101}" srcOrd="2" destOrd="0" presId="urn:microsoft.com/office/officeart/2005/8/layout/hierarchy6"/>
    <dgm:cxn modelId="{8999A4C0-A519-4A19-A78A-FA6FA7EF6D1A}" type="presParOf" srcId="{C51C99C8-246F-420C-B799-BE3638F774FC}" destId="{CAC394D1-B35C-4AB8-B22C-DA65D887D659}" srcOrd="3" destOrd="0" presId="urn:microsoft.com/office/officeart/2005/8/layout/hierarchy6"/>
    <dgm:cxn modelId="{A27DD6A6-E94F-4F96-B322-F190C67801A5}" type="presParOf" srcId="{CAC394D1-B35C-4AB8-B22C-DA65D887D659}" destId="{1B05B4E3-3045-4E7D-9641-7ED26C1DF112}" srcOrd="0" destOrd="0" presId="urn:microsoft.com/office/officeart/2005/8/layout/hierarchy6"/>
    <dgm:cxn modelId="{D25677B2-9FAE-43BD-AA49-D47944AF35EA}" type="presParOf" srcId="{CAC394D1-B35C-4AB8-B22C-DA65D887D659}" destId="{61A68014-35D4-45A0-81FA-EB7B224E78D8}" srcOrd="1" destOrd="0" presId="urn:microsoft.com/office/officeart/2005/8/layout/hierarchy6"/>
    <dgm:cxn modelId="{2F8A9592-C546-4401-9222-B654C7C81914}" type="presParOf" srcId="{DED6D388-0978-438F-8F20-3EA96D3945DC}" destId="{2C87F30E-25E4-468D-8F45-BDCC426077EC}" srcOrd="2" destOrd="0" presId="urn:microsoft.com/office/officeart/2005/8/layout/hierarchy6"/>
    <dgm:cxn modelId="{9A4A20B6-F957-40E5-B45C-468CCF6A8763}" type="presParOf" srcId="{DED6D388-0978-438F-8F20-3EA96D3945DC}" destId="{23188849-A00B-4643-9264-F1AF27688FE9}" srcOrd="3" destOrd="0" presId="urn:microsoft.com/office/officeart/2005/8/layout/hierarchy6"/>
    <dgm:cxn modelId="{9C57F1DF-4D60-447D-BBC2-94268D7FB88D}" type="presParOf" srcId="{23188849-A00B-4643-9264-F1AF27688FE9}" destId="{98E78C33-5F59-4E97-BA62-981034F5F3E0}" srcOrd="0" destOrd="0" presId="urn:microsoft.com/office/officeart/2005/8/layout/hierarchy6"/>
    <dgm:cxn modelId="{5A90F9B7-F591-44FE-A76C-E81DB57AE057}" type="presParOf" srcId="{23188849-A00B-4643-9264-F1AF27688FE9}" destId="{9EA60FB5-64AD-4A65-8100-D236508E397E}" srcOrd="1" destOrd="0" presId="urn:microsoft.com/office/officeart/2005/8/layout/hierarchy6"/>
    <dgm:cxn modelId="{27BF2E5A-AD8E-482B-AC4B-00629292AB36}" type="presParOf" srcId="{9EA60FB5-64AD-4A65-8100-D236508E397E}" destId="{0585BFD9-2952-47C7-B92B-639535665571}" srcOrd="0" destOrd="0" presId="urn:microsoft.com/office/officeart/2005/8/layout/hierarchy6"/>
    <dgm:cxn modelId="{4FAA92D6-0BE5-40D4-A2CA-2B952EADE48D}" type="presParOf" srcId="{9EA60FB5-64AD-4A65-8100-D236508E397E}" destId="{BC380841-AB76-40C7-BA8E-6707A7570DC7}" srcOrd="1" destOrd="0" presId="urn:microsoft.com/office/officeart/2005/8/layout/hierarchy6"/>
    <dgm:cxn modelId="{344B3A93-9B3E-486E-8E94-573D6B5F21E6}" type="presParOf" srcId="{BC380841-AB76-40C7-BA8E-6707A7570DC7}" destId="{145BF3C2-22E4-4682-9426-F4B660960BFA}" srcOrd="0" destOrd="0" presId="urn:microsoft.com/office/officeart/2005/8/layout/hierarchy6"/>
    <dgm:cxn modelId="{C6C38B23-47D8-4F67-8F47-E39BD2F51769}" type="presParOf" srcId="{BC380841-AB76-40C7-BA8E-6707A7570DC7}" destId="{8C4190F8-354B-43E6-928A-0366CAD1397A}" srcOrd="1" destOrd="0" presId="urn:microsoft.com/office/officeart/2005/8/layout/hierarchy6"/>
    <dgm:cxn modelId="{D957DE49-18D8-47A0-A7B6-DD4A66674D1D}" type="presParOf" srcId="{8C4190F8-354B-43E6-928A-0366CAD1397A}" destId="{8684044A-EBE4-4F21-8421-9AE247EED4C8}" srcOrd="0" destOrd="0" presId="urn:microsoft.com/office/officeart/2005/8/layout/hierarchy6"/>
    <dgm:cxn modelId="{3293DDCA-1FFB-45BF-B14B-3E73E397FD4A}" type="presParOf" srcId="{8C4190F8-354B-43E6-928A-0366CAD1397A}" destId="{10F2E8B1-D301-4156-9B28-E2A5B7106E1A}" srcOrd="1" destOrd="0" presId="urn:microsoft.com/office/officeart/2005/8/layout/hierarchy6"/>
    <dgm:cxn modelId="{3FE9B7D2-BB9B-4CB0-856D-B8B77830A2AD}" type="presParOf" srcId="{10F2E8B1-D301-4156-9B28-E2A5B7106E1A}" destId="{7D5AAB41-6CF4-49B6-825A-8696F41DBB6D}" srcOrd="0" destOrd="0" presId="urn:microsoft.com/office/officeart/2005/8/layout/hierarchy6"/>
    <dgm:cxn modelId="{7F688BF8-546E-41AA-A106-4B45EFBAAFAB}" type="presParOf" srcId="{10F2E8B1-D301-4156-9B28-E2A5B7106E1A}" destId="{A9AA7723-C5F0-45BD-A5AC-40931250AB63}" srcOrd="1" destOrd="0" presId="urn:microsoft.com/office/officeart/2005/8/layout/hierarchy6"/>
    <dgm:cxn modelId="{EB4890DF-774C-4CAF-9C00-FB75FDE78CAB}" type="presParOf" srcId="{8C4190F8-354B-43E6-928A-0366CAD1397A}" destId="{804EE2B8-6874-48BE-BB30-1361C9171C37}" srcOrd="2" destOrd="0" presId="urn:microsoft.com/office/officeart/2005/8/layout/hierarchy6"/>
    <dgm:cxn modelId="{E272FE38-8F45-4E1D-BE87-301134CC9D7F}" type="presParOf" srcId="{8C4190F8-354B-43E6-928A-0366CAD1397A}" destId="{BD1AC802-74CA-411E-A22C-CE23294FE4B3}" srcOrd="3" destOrd="0" presId="urn:microsoft.com/office/officeart/2005/8/layout/hierarchy6"/>
    <dgm:cxn modelId="{00228747-E55F-4236-BC63-FE8CE35DDF82}" type="presParOf" srcId="{BD1AC802-74CA-411E-A22C-CE23294FE4B3}" destId="{1B91C13C-FF47-4012-8638-1A7C99660CC7}" srcOrd="0" destOrd="0" presId="urn:microsoft.com/office/officeart/2005/8/layout/hierarchy6"/>
    <dgm:cxn modelId="{BFA9359D-CE4B-47D7-B6FF-D25C951FAD17}" type="presParOf" srcId="{BD1AC802-74CA-411E-A22C-CE23294FE4B3}" destId="{7964C5B7-C8C4-4D4A-A07E-EB4397105D1D}" srcOrd="1" destOrd="0" presId="urn:microsoft.com/office/officeart/2005/8/layout/hierarchy6"/>
    <dgm:cxn modelId="{12C1A2CB-845B-42EE-9531-2E621965A8A0}" type="presParOf" srcId="{9EA60FB5-64AD-4A65-8100-D236508E397E}" destId="{FDAFD9D5-A7F9-4DD9-BFF4-963F19CDEAE6}" srcOrd="2" destOrd="0" presId="urn:microsoft.com/office/officeart/2005/8/layout/hierarchy6"/>
    <dgm:cxn modelId="{146C69E8-A229-4CD4-85C9-25ED1E045644}" type="presParOf" srcId="{9EA60FB5-64AD-4A65-8100-D236508E397E}" destId="{2AACE1BD-1B0D-4BF0-9104-79921F483201}" srcOrd="3" destOrd="0" presId="urn:microsoft.com/office/officeart/2005/8/layout/hierarchy6"/>
    <dgm:cxn modelId="{F661CE5C-77B3-4248-9DAD-15C953E35BC2}" type="presParOf" srcId="{2AACE1BD-1B0D-4BF0-9104-79921F483201}" destId="{1603810D-7D5B-45B7-9E04-26D9C30AB46B}" srcOrd="0" destOrd="0" presId="urn:microsoft.com/office/officeart/2005/8/layout/hierarchy6"/>
    <dgm:cxn modelId="{8F665AC7-6F60-4B18-98B2-6EF013F9619C}" type="presParOf" srcId="{2AACE1BD-1B0D-4BF0-9104-79921F483201}" destId="{C51BD011-84A2-4A79-9A17-0AB116992F00}" srcOrd="1" destOrd="0" presId="urn:microsoft.com/office/officeart/2005/8/layout/hierarchy6"/>
    <dgm:cxn modelId="{6AA4DE53-3054-4366-BCAC-0CA45B1D8323}" type="presParOf" srcId="{C51BD011-84A2-4A79-9A17-0AB116992F00}" destId="{F1E7B5BA-D8E2-4B1F-94A9-C347C32E3651}" srcOrd="0" destOrd="0" presId="urn:microsoft.com/office/officeart/2005/8/layout/hierarchy6"/>
    <dgm:cxn modelId="{4B0838B0-F0FB-4B58-B713-93F5C7DBE1E6}" type="presParOf" srcId="{C51BD011-84A2-4A79-9A17-0AB116992F00}" destId="{158514DF-1AB9-409C-96BC-1CA441CECB5F}" srcOrd="1" destOrd="0" presId="urn:microsoft.com/office/officeart/2005/8/layout/hierarchy6"/>
    <dgm:cxn modelId="{A8554C58-4C67-4123-933D-3B969FBE51F9}" type="presParOf" srcId="{158514DF-1AB9-409C-96BC-1CA441CECB5F}" destId="{7E013C91-3806-49D9-8E08-D8567F39CB2E}" srcOrd="0" destOrd="0" presId="urn:microsoft.com/office/officeart/2005/8/layout/hierarchy6"/>
    <dgm:cxn modelId="{96CEE6CE-8EF8-4A35-B616-4978CD867190}" type="presParOf" srcId="{158514DF-1AB9-409C-96BC-1CA441CECB5F}" destId="{A888BBEE-EF30-4CD4-BF34-C134559312AC}" srcOrd="1" destOrd="0" presId="urn:microsoft.com/office/officeart/2005/8/layout/hierarchy6"/>
    <dgm:cxn modelId="{69AF59DA-1D62-4BC6-AA30-66DCA04C0D32}" type="presParOf" srcId="{C51BD011-84A2-4A79-9A17-0AB116992F00}" destId="{244557A9-3A2E-49E3-BF36-28A1797BB730}" srcOrd="2" destOrd="0" presId="urn:microsoft.com/office/officeart/2005/8/layout/hierarchy6"/>
    <dgm:cxn modelId="{5CBBD650-81B0-4B81-B6A7-00119ADDF5A8}" type="presParOf" srcId="{C51BD011-84A2-4A79-9A17-0AB116992F00}" destId="{59BA0C38-4B5B-4E44-94B2-A55B5BDD332A}" srcOrd="3" destOrd="0" presId="urn:microsoft.com/office/officeart/2005/8/layout/hierarchy6"/>
    <dgm:cxn modelId="{01E47E1C-03DF-454C-BA73-374C48BC4416}" type="presParOf" srcId="{59BA0C38-4B5B-4E44-94B2-A55B5BDD332A}" destId="{DFD9B960-E542-4392-99E8-7792252F8691}" srcOrd="0" destOrd="0" presId="urn:microsoft.com/office/officeart/2005/8/layout/hierarchy6"/>
    <dgm:cxn modelId="{930105F1-C9FA-4D82-9ABE-977383205137}" type="presParOf" srcId="{59BA0C38-4B5B-4E44-94B2-A55B5BDD332A}" destId="{CA80A58B-AA39-4698-B83F-9F655FF4B999}" srcOrd="1" destOrd="0" presId="urn:microsoft.com/office/officeart/2005/8/layout/hierarchy6"/>
    <dgm:cxn modelId="{CA081D15-08C6-47C6-A92E-910AFDDB1A81}" type="presParOf" srcId="{86F6578E-3798-477F-840D-C6806F34B9D9}" destId="{ACF44E80-01A5-4549-A802-1B47F68D863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66EAE9-31DC-44AC-B37D-1E190D806940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DD9811D0-1310-4C88-AB5A-E55695363075}">
          <dgm:prSet phldrT="[Text]" custT="1"/>
          <dgm:spPr/>
          <dgm:t>
            <a:bodyPr lIns="0" tIns="91440" rIns="0" bIns="0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m:oMathPara>
              </a14:m>
              <a:endParaRPr lang="en-US" sz="2000" dirty="0"/>
            </a:p>
          </dgm:t>
        </dgm:pt>
      </mc:Choice>
      <mc:Fallback xmlns="">
        <dgm:pt modelId="{DD9811D0-1310-4C88-AB5A-E55695363075}">
          <dgm:prSet phldrT="[Text]" custT="1"/>
          <dgm:spPr/>
          <dgm:t>
            <a:bodyPr lIns="0" tIns="91440" rIns="0" bIns="0"/>
            <a:lstStyle/>
            <a:p>
              <a:r>
                <a:rPr lang="en-GB" sz="2000" b="0" i="0" smtClean="0">
                  <a:latin typeface="Cambria Math" panose="02040503050406030204" pitchFamily="18" charset="0"/>
                </a:rPr>
                <a:t>𝑖</a:t>
              </a:r>
              <a:endParaRPr lang="en-US" sz="2000" dirty="0"/>
            </a:p>
          </dgm:t>
        </dgm:pt>
      </mc:Fallback>
    </mc:AlternateContent>
    <dgm:pt modelId="{52BD0C52-9587-4F4E-8298-FE534584B4A6}" type="parTrans" cxnId="{B8020FF5-0786-4B2E-8769-EB74E525819A}">
      <dgm:prSet/>
      <dgm:spPr/>
      <dgm:t>
        <a:bodyPr/>
        <a:lstStyle/>
        <a:p>
          <a:endParaRPr lang="en-US" sz="2400"/>
        </a:p>
      </dgm:t>
    </dgm:pt>
    <dgm:pt modelId="{33AA057D-85DA-44CB-AAC2-C763DC012120}" type="sibTrans" cxnId="{B8020FF5-0786-4B2E-8769-EB74E525819A}">
      <dgm:prSet/>
      <dgm:spPr/>
      <dgm:t>
        <a:bodyPr/>
        <a:lstStyle/>
        <a:p>
          <a:endParaRPr lang="en-US" sz="2400"/>
        </a:p>
      </dgm:t>
    </dgm:pt>
    <mc:AlternateContent xmlns:mc="http://schemas.openxmlformats.org/markup-compatibility/2006" xmlns:a14="http://schemas.microsoft.com/office/drawing/2010/main">
      <mc:Choice Requires="a14">
        <dgm:pt modelId="{CFB5CEC3-D19D-4477-B29F-99F6CDA9EF55}">
          <dgm:prSet phldrT="[Text]" custT="1"/>
          <dgm:spPr/>
          <dgm:t>
            <a:bodyPr lIns="0" tIns="91440" rIns="0" bIns="0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m:oMathPara>
              </a14:m>
              <a:endParaRPr lang="en-US" sz="2000" dirty="0"/>
            </a:p>
          </dgm:t>
        </dgm:pt>
      </mc:Choice>
      <mc:Fallback xmlns="">
        <dgm:pt modelId="{CFB5CEC3-D19D-4477-B29F-99F6CDA9EF55}">
          <dgm:prSet phldrT="[Text]" custT="1"/>
          <dgm:spPr/>
          <dgm:t>
            <a:bodyPr lIns="0" tIns="91440" rIns="0" bIns="0"/>
            <a:lstStyle/>
            <a:p>
              <a:r>
                <a:rPr lang="en-GB" sz="2000" b="0" i="0" smtClean="0">
                  <a:latin typeface="Cambria Math" panose="02040503050406030204" pitchFamily="18" charset="0"/>
                </a:rPr>
                <a:t>2𝑖</a:t>
              </a:r>
              <a:endParaRPr lang="en-US" sz="2000" dirty="0"/>
            </a:p>
          </dgm:t>
        </dgm:pt>
      </mc:Fallback>
    </mc:AlternateContent>
    <dgm:pt modelId="{FBD33280-ECBC-4026-A30E-AEE1C7F85D50}" type="parTrans" cxnId="{B7676CCA-C35A-4D30-8393-F7329C603F0B}">
      <dgm:prSet/>
      <dgm:spPr/>
      <dgm:t>
        <a:bodyPr/>
        <a:lstStyle/>
        <a:p>
          <a:endParaRPr lang="en-US" sz="2400"/>
        </a:p>
      </dgm:t>
    </dgm:pt>
    <dgm:pt modelId="{45EF05A3-96A4-4D0A-8943-B7E28AE1CB8F}" type="sibTrans" cxnId="{B7676CCA-C35A-4D30-8393-F7329C603F0B}">
      <dgm:prSet/>
      <dgm:spPr/>
      <dgm:t>
        <a:bodyPr/>
        <a:lstStyle/>
        <a:p>
          <a:endParaRPr lang="en-US" sz="2400"/>
        </a:p>
      </dgm:t>
    </dgm:pt>
    <mc:AlternateContent xmlns:mc="http://schemas.openxmlformats.org/markup-compatibility/2006" xmlns:a14="http://schemas.microsoft.com/office/drawing/2010/main">
      <mc:Choice Requires="a14">
        <dgm:pt modelId="{BA400D66-2CE2-491A-A8FD-BB7D2FC60988}">
          <dgm:prSet phldrT="[Text]" custT="1"/>
          <dgm:spPr/>
          <dgm:t>
            <a:bodyPr lIns="0" tIns="91440" rIns="0" bIns="0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m:oMathPara>
              </a14:m>
              <a:endParaRPr lang="en-US" sz="2000" dirty="0"/>
            </a:p>
          </dgm:t>
        </dgm:pt>
      </mc:Choice>
      <mc:Fallback xmlns="">
        <dgm:pt modelId="{BA400D66-2CE2-491A-A8FD-BB7D2FC60988}">
          <dgm:prSet phldrT="[Text]" custT="1"/>
          <dgm:spPr/>
          <dgm:t>
            <a:bodyPr lIns="0" tIns="91440" rIns="0" bIns="0"/>
            <a:lstStyle/>
            <a:p>
              <a:r>
                <a:rPr lang="en-GB" sz="2000" b="0" i="0" smtClean="0">
                  <a:latin typeface="Cambria Math" panose="02040503050406030204" pitchFamily="18" charset="0"/>
                </a:rPr>
                <a:t>2𝑖+1</a:t>
              </a:r>
              <a:endParaRPr lang="en-US" sz="2000" dirty="0"/>
            </a:p>
          </dgm:t>
        </dgm:pt>
      </mc:Fallback>
    </mc:AlternateContent>
    <dgm:pt modelId="{EA2467B7-EEC5-4155-9E94-568DAF23BD04}" type="parTrans" cxnId="{FDCB93F5-EC15-42B4-BF52-19DCB0409C7D}">
      <dgm:prSet/>
      <dgm:spPr/>
      <dgm:t>
        <a:bodyPr/>
        <a:lstStyle/>
        <a:p>
          <a:endParaRPr lang="en-US" sz="2400"/>
        </a:p>
      </dgm:t>
    </dgm:pt>
    <dgm:pt modelId="{DD03CA70-6E27-4986-8469-CC2140205E98}" type="sibTrans" cxnId="{FDCB93F5-EC15-42B4-BF52-19DCB0409C7D}">
      <dgm:prSet/>
      <dgm:spPr/>
      <dgm:t>
        <a:bodyPr/>
        <a:lstStyle/>
        <a:p>
          <a:endParaRPr lang="en-US" sz="2400"/>
        </a:p>
      </dgm:t>
    </dgm:pt>
    <dgm:pt modelId="{C157FED3-476D-436F-AACA-A291C11C968A}" type="pres">
      <dgm:prSet presAssocID="{7966EAE9-31DC-44AC-B37D-1E190D8069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81A89D-A72B-4798-9870-314D35993E28}" type="pres">
      <dgm:prSet presAssocID="{7966EAE9-31DC-44AC-B37D-1E190D806940}" presName="hierFlow" presStyleCnt="0"/>
      <dgm:spPr/>
    </dgm:pt>
    <dgm:pt modelId="{F2B0B521-E0E8-4F6E-94C4-031040FC3F47}" type="pres">
      <dgm:prSet presAssocID="{7966EAE9-31DC-44AC-B37D-1E190D8069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4ED344-E6B7-4710-AA39-7B7E4983C053}" type="pres">
      <dgm:prSet presAssocID="{DD9811D0-1310-4C88-AB5A-E55695363075}" presName="Name14" presStyleCnt="0"/>
      <dgm:spPr/>
    </dgm:pt>
    <dgm:pt modelId="{83D1A54B-F1B2-444A-8203-333D72CBB678}" type="pres">
      <dgm:prSet presAssocID="{DD9811D0-1310-4C88-AB5A-E55695363075}" presName="level1Shape" presStyleLbl="node0" presStyleIdx="0" presStyleCnt="1">
        <dgm:presLayoutVars>
          <dgm:chPref val="3"/>
        </dgm:presLayoutVars>
      </dgm:prSet>
      <dgm:spPr/>
    </dgm:pt>
    <dgm:pt modelId="{AFEE7422-0EA8-451D-9B22-487FAC9B840F}" type="pres">
      <dgm:prSet presAssocID="{DD9811D0-1310-4C88-AB5A-E55695363075}" presName="hierChild2" presStyleCnt="0"/>
      <dgm:spPr/>
    </dgm:pt>
    <dgm:pt modelId="{FF36E6AA-2142-4943-853F-4A740E640CE2}" type="pres">
      <dgm:prSet presAssocID="{FBD33280-ECBC-4026-A30E-AEE1C7F85D50}" presName="Name19" presStyleLbl="parChTrans1D2" presStyleIdx="0" presStyleCnt="2"/>
      <dgm:spPr/>
    </dgm:pt>
    <dgm:pt modelId="{C6DB9DBD-DCA3-4CD3-9137-E940AE6F8337}" type="pres">
      <dgm:prSet presAssocID="{CFB5CEC3-D19D-4477-B29F-99F6CDA9EF55}" presName="Name21" presStyleCnt="0"/>
      <dgm:spPr/>
    </dgm:pt>
    <dgm:pt modelId="{188D9672-071E-4579-8137-C48D583DE8F5}" type="pres">
      <dgm:prSet presAssocID="{CFB5CEC3-D19D-4477-B29F-99F6CDA9EF55}" presName="level2Shape" presStyleLbl="node2" presStyleIdx="0" presStyleCnt="2"/>
      <dgm:spPr/>
    </dgm:pt>
    <dgm:pt modelId="{C870231E-2E9C-4FEC-A387-0A287C37645E}" type="pres">
      <dgm:prSet presAssocID="{CFB5CEC3-D19D-4477-B29F-99F6CDA9EF55}" presName="hierChild3" presStyleCnt="0"/>
      <dgm:spPr/>
    </dgm:pt>
    <dgm:pt modelId="{C0B54973-7C4B-459D-A3BD-E1A3F14DE7FA}" type="pres">
      <dgm:prSet presAssocID="{EA2467B7-EEC5-4155-9E94-568DAF23BD04}" presName="Name19" presStyleLbl="parChTrans1D2" presStyleIdx="1" presStyleCnt="2"/>
      <dgm:spPr/>
    </dgm:pt>
    <dgm:pt modelId="{CA4716F4-D07F-48E5-93B7-C75132C422C9}" type="pres">
      <dgm:prSet presAssocID="{BA400D66-2CE2-491A-A8FD-BB7D2FC60988}" presName="Name21" presStyleCnt="0"/>
      <dgm:spPr/>
    </dgm:pt>
    <dgm:pt modelId="{BEA7D586-EF6B-4FA4-8B0B-36528E888FAB}" type="pres">
      <dgm:prSet presAssocID="{BA400D66-2CE2-491A-A8FD-BB7D2FC60988}" presName="level2Shape" presStyleLbl="node2" presStyleIdx="1" presStyleCnt="2"/>
      <dgm:spPr/>
    </dgm:pt>
    <dgm:pt modelId="{D1564D08-7C7C-443A-84CB-6B55795257E7}" type="pres">
      <dgm:prSet presAssocID="{BA400D66-2CE2-491A-A8FD-BB7D2FC60988}" presName="hierChild3" presStyleCnt="0"/>
      <dgm:spPr/>
    </dgm:pt>
    <dgm:pt modelId="{F720D636-672E-41C9-A2A7-EBF60DA6A4DF}" type="pres">
      <dgm:prSet presAssocID="{7966EAE9-31DC-44AC-B37D-1E190D806940}" presName="bgShapesFlow" presStyleCnt="0"/>
      <dgm:spPr/>
    </dgm:pt>
  </dgm:ptLst>
  <dgm:cxnLst>
    <dgm:cxn modelId="{36E52607-200D-4B68-B1B2-047A4DBF82C0}" type="presOf" srcId="{CFB5CEC3-D19D-4477-B29F-99F6CDA9EF55}" destId="{188D9672-071E-4579-8137-C48D583DE8F5}" srcOrd="0" destOrd="0" presId="urn:microsoft.com/office/officeart/2005/8/layout/hierarchy6"/>
    <dgm:cxn modelId="{17562E10-DA02-48FD-AC4E-C9F0127F89E7}" type="presOf" srcId="{BA400D66-2CE2-491A-A8FD-BB7D2FC60988}" destId="{BEA7D586-EF6B-4FA4-8B0B-36528E888FAB}" srcOrd="0" destOrd="0" presId="urn:microsoft.com/office/officeart/2005/8/layout/hierarchy6"/>
    <dgm:cxn modelId="{12413A1C-E21E-466F-BEDE-99889BB1593A}" type="presOf" srcId="{FBD33280-ECBC-4026-A30E-AEE1C7F85D50}" destId="{FF36E6AA-2142-4943-853F-4A740E640CE2}" srcOrd="0" destOrd="0" presId="urn:microsoft.com/office/officeart/2005/8/layout/hierarchy6"/>
    <dgm:cxn modelId="{B09C133C-12E4-437F-A449-EDE1861FBA8B}" type="presOf" srcId="{DD9811D0-1310-4C88-AB5A-E55695363075}" destId="{83D1A54B-F1B2-444A-8203-333D72CBB678}" srcOrd="0" destOrd="0" presId="urn:microsoft.com/office/officeart/2005/8/layout/hierarchy6"/>
    <dgm:cxn modelId="{F2836C9B-56A1-44B0-9354-7F360BDACFA5}" type="presOf" srcId="{EA2467B7-EEC5-4155-9E94-568DAF23BD04}" destId="{C0B54973-7C4B-459D-A3BD-E1A3F14DE7FA}" srcOrd="0" destOrd="0" presId="urn:microsoft.com/office/officeart/2005/8/layout/hierarchy6"/>
    <dgm:cxn modelId="{B7676CCA-C35A-4D30-8393-F7329C603F0B}" srcId="{DD9811D0-1310-4C88-AB5A-E55695363075}" destId="{CFB5CEC3-D19D-4477-B29F-99F6CDA9EF55}" srcOrd="0" destOrd="0" parTransId="{FBD33280-ECBC-4026-A30E-AEE1C7F85D50}" sibTransId="{45EF05A3-96A4-4D0A-8943-B7E28AE1CB8F}"/>
    <dgm:cxn modelId="{268E60D0-91B8-4983-8AC4-699AD446891C}" type="presOf" srcId="{7966EAE9-31DC-44AC-B37D-1E190D806940}" destId="{C157FED3-476D-436F-AACA-A291C11C968A}" srcOrd="0" destOrd="0" presId="urn:microsoft.com/office/officeart/2005/8/layout/hierarchy6"/>
    <dgm:cxn modelId="{B8020FF5-0786-4B2E-8769-EB74E525819A}" srcId="{7966EAE9-31DC-44AC-B37D-1E190D806940}" destId="{DD9811D0-1310-4C88-AB5A-E55695363075}" srcOrd="0" destOrd="0" parTransId="{52BD0C52-9587-4F4E-8298-FE534584B4A6}" sibTransId="{33AA057D-85DA-44CB-AAC2-C763DC012120}"/>
    <dgm:cxn modelId="{FDCB93F5-EC15-42B4-BF52-19DCB0409C7D}" srcId="{DD9811D0-1310-4C88-AB5A-E55695363075}" destId="{BA400D66-2CE2-491A-A8FD-BB7D2FC60988}" srcOrd="1" destOrd="0" parTransId="{EA2467B7-EEC5-4155-9E94-568DAF23BD04}" sibTransId="{DD03CA70-6E27-4986-8469-CC2140205E98}"/>
    <dgm:cxn modelId="{A41347D9-B33B-46F9-A835-579BB231AD0E}" type="presParOf" srcId="{C157FED3-476D-436F-AACA-A291C11C968A}" destId="{1681A89D-A72B-4798-9870-314D35993E28}" srcOrd="0" destOrd="0" presId="urn:microsoft.com/office/officeart/2005/8/layout/hierarchy6"/>
    <dgm:cxn modelId="{FD797692-E559-4ED9-84F0-A335AE557AC7}" type="presParOf" srcId="{1681A89D-A72B-4798-9870-314D35993E28}" destId="{F2B0B521-E0E8-4F6E-94C4-031040FC3F47}" srcOrd="0" destOrd="0" presId="urn:microsoft.com/office/officeart/2005/8/layout/hierarchy6"/>
    <dgm:cxn modelId="{19BA4088-63E8-43E2-ACD2-688210B84E1A}" type="presParOf" srcId="{F2B0B521-E0E8-4F6E-94C4-031040FC3F47}" destId="{4A4ED344-E6B7-4710-AA39-7B7E4983C053}" srcOrd="0" destOrd="0" presId="urn:microsoft.com/office/officeart/2005/8/layout/hierarchy6"/>
    <dgm:cxn modelId="{1B6233D0-A015-4D00-92EB-A25FE23782CD}" type="presParOf" srcId="{4A4ED344-E6B7-4710-AA39-7B7E4983C053}" destId="{83D1A54B-F1B2-444A-8203-333D72CBB678}" srcOrd="0" destOrd="0" presId="urn:microsoft.com/office/officeart/2005/8/layout/hierarchy6"/>
    <dgm:cxn modelId="{FE6B59AA-7F8C-4A38-AE13-4BF4F04796C3}" type="presParOf" srcId="{4A4ED344-E6B7-4710-AA39-7B7E4983C053}" destId="{AFEE7422-0EA8-451D-9B22-487FAC9B840F}" srcOrd="1" destOrd="0" presId="urn:microsoft.com/office/officeart/2005/8/layout/hierarchy6"/>
    <dgm:cxn modelId="{4CD49E7B-10BB-4F72-A5A1-3479344256E9}" type="presParOf" srcId="{AFEE7422-0EA8-451D-9B22-487FAC9B840F}" destId="{FF36E6AA-2142-4943-853F-4A740E640CE2}" srcOrd="0" destOrd="0" presId="urn:microsoft.com/office/officeart/2005/8/layout/hierarchy6"/>
    <dgm:cxn modelId="{B4FC811B-E5FB-49F1-9DC7-49C18ADABFD1}" type="presParOf" srcId="{AFEE7422-0EA8-451D-9B22-487FAC9B840F}" destId="{C6DB9DBD-DCA3-4CD3-9137-E940AE6F8337}" srcOrd="1" destOrd="0" presId="urn:microsoft.com/office/officeart/2005/8/layout/hierarchy6"/>
    <dgm:cxn modelId="{165FC377-491C-46B9-972D-887FC6E77009}" type="presParOf" srcId="{C6DB9DBD-DCA3-4CD3-9137-E940AE6F8337}" destId="{188D9672-071E-4579-8137-C48D583DE8F5}" srcOrd="0" destOrd="0" presId="urn:microsoft.com/office/officeart/2005/8/layout/hierarchy6"/>
    <dgm:cxn modelId="{7AA5F299-386D-436B-AB49-0B2115ADFCBF}" type="presParOf" srcId="{C6DB9DBD-DCA3-4CD3-9137-E940AE6F8337}" destId="{C870231E-2E9C-4FEC-A387-0A287C37645E}" srcOrd="1" destOrd="0" presId="urn:microsoft.com/office/officeart/2005/8/layout/hierarchy6"/>
    <dgm:cxn modelId="{914444EA-72AA-41ED-B5A8-118CD948EC99}" type="presParOf" srcId="{AFEE7422-0EA8-451D-9B22-487FAC9B840F}" destId="{C0B54973-7C4B-459D-A3BD-E1A3F14DE7FA}" srcOrd="2" destOrd="0" presId="urn:microsoft.com/office/officeart/2005/8/layout/hierarchy6"/>
    <dgm:cxn modelId="{50301436-AD56-4F97-9ED7-004FD3F9238C}" type="presParOf" srcId="{AFEE7422-0EA8-451D-9B22-487FAC9B840F}" destId="{CA4716F4-D07F-48E5-93B7-C75132C422C9}" srcOrd="3" destOrd="0" presId="urn:microsoft.com/office/officeart/2005/8/layout/hierarchy6"/>
    <dgm:cxn modelId="{522A8FB8-DE4A-4724-9701-99CC3CEDB929}" type="presParOf" srcId="{CA4716F4-D07F-48E5-93B7-C75132C422C9}" destId="{BEA7D586-EF6B-4FA4-8B0B-36528E888FAB}" srcOrd="0" destOrd="0" presId="urn:microsoft.com/office/officeart/2005/8/layout/hierarchy6"/>
    <dgm:cxn modelId="{127FB022-8982-4952-870B-0A8FEEEEA7EB}" type="presParOf" srcId="{CA4716F4-D07F-48E5-93B7-C75132C422C9}" destId="{D1564D08-7C7C-443A-84CB-6B55795257E7}" srcOrd="1" destOrd="0" presId="urn:microsoft.com/office/officeart/2005/8/layout/hierarchy6"/>
    <dgm:cxn modelId="{96A3B25A-A8B8-452D-B510-4D9E7E1886F7}" type="presParOf" srcId="{C157FED3-476D-436F-AACA-A291C11C968A}" destId="{F720D636-672E-41C9-A2A7-EBF60DA6A4D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66EAE9-31DC-44AC-B37D-1E190D806940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9811D0-1310-4C88-AB5A-E55695363075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2BD0C52-9587-4F4E-8298-FE534584B4A6}" type="parTrans" cxnId="{B8020FF5-0786-4B2E-8769-EB74E525819A}">
      <dgm:prSet/>
      <dgm:spPr/>
      <dgm:t>
        <a:bodyPr/>
        <a:lstStyle/>
        <a:p>
          <a:endParaRPr lang="en-US" sz="2400"/>
        </a:p>
      </dgm:t>
    </dgm:pt>
    <dgm:pt modelId="{33AA057D-85DA-44CB-AAC2-C763DC012120}" type="sibTrans" cxnId="{B8020FF5-0786-4B2E-8769-EB74E525819A}">
      <dgm:prSet/>
      <dgm:spPr/>
      <dgm:t>
        <a:bodyPr/>
        <a:lstStyle/>
        <a:p>
          <a:endParaRPr lang="en-US" sz="2400"/>
        </a:p>
      </dgm:t>
    </dgm:pt>
    <dgm:pt modelId="{CFB5CEC3-D19D-4477-B29F-99F6CDA9EF55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BD33280-ECBC-4026-A30E-AEE1C7F85D50}" type="parTrans" cxnId="{B7676CCA-C35A-4D30-8393-F7329C603F0B}">
      <dgm:prSet/>
      <dgm:spPr/>
      <dgm:t>
        <a:bodyPr/>
        <a:lstStyle/>
        <a:p>
          <a:endParaRPr lang="en-US" sz="2400"/>
        </a:p>
      </dgm:t>
    </dgm:pt>
    <dgm:pt modelId="{45EF05A3-96A4-4D0A-8943-B7E28AE1CB8F}" type="sibTrans" cxnId="{B7676CCA-C35A-4D30-8393-F7329C603F0B}">
      <dgm:prSet/>
      <dgm:spPr/>
      <dgm:t>
        <a:bodyPr/>
        <a:lstStyle/>
        <a:p>
          <a:endParaRPr lang="en-US" sz="2400"/>
        </a:p>
      </dgm:t>
    </dgm:pt>
    <dgm:pt modelId="{BA400D66-2CE2-491A-A8FD-BB7D2FC60988}">
      <dgm:prSet phldrT="[Text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A2467B7-EEC5-4155-9E94-568DAF23BD04}" type="parTrans" cxnId="{FDCB93F5-EC15-42B4-BF52-19DCB0409C7D}">
      <dgm:prSet/>
      <dgm:spPr/>
      <dgm:t>
        <a:bodyPr/>
        <a:lstStyle/>
        <a:p>
          <a:endParaRPr lang="en-US" sz="2400"/>
        </a:p>
      </dgm:t>
    </dgm:pt>
    <dgm:pt modelId="{DD03CA70-6E27-4986-8469-CC2140205E98}" type="sibTrans" cxnId="{FDCB93F5-EC15-42B4-BF52-19DCB0409C7D}">
      <dgm:prSet/>
      <dgm:spPr/>
      <dgm:t>
        <a:bodyPr/>
        <a:lstStyle/>
        <a:p>
          <a:endParaRPr lang="en-US" sz="2400"/>
        </a:p>
      </dgm:t>
    </dgm:pt>
    <dgm:pt modelId="{C157FED3-476D-436F-AACA-A291C11C968A}" type="pres">
      <dgm:prSet presAssocID="{7966EAE9-31DC-44AC-B37D-1E190D8069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81A89D-A72B-4798-9870-314D35993E28}" type="pres">
      <dgm:prSet presAssocID="{7966EAE9-31DC-44AC-B37D-1E190D806940}" presName="hierFlow" presStyleCnt="0"/>
      <dgm:spPr/>
    </dgm:pt>
    <dgm:pt modelId="{F2B0B521-E0E8-4F6E-94C4-031040FC3F47}" type="pres">
      <dgm:prSet presAssocID="{7966EAE9-31DC-44AC-B37D-1E190D8069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4ED344-E6B7-4710-AA39-7B7E4983C053}" type="pres">
      <dgm:prSet presAssocID="{DD9811D0-1310-4C88-AB5A-E55695363075}" presName="Name14" presStyleCnt="0"/>
      <dgm:spPr/>
    </dgm:pt>
    <dgm:pt modelId="{83D1A54B-F1B2-444A-8203-333D72CBB678}" type="pres">
      <dgm:prSet presAssocID="{DD9811D0-1310-4C88-AB5A-E5569536307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EE7422-0EA8-451D-9B22-487FAC9B840F}" type="pres">
      <dgm:prSet presAssocID="{DD9811D0-1310-4C88-AB5A-E55695363075}" presName="hierChild2" presStyleCnt="0"/>
      <dgm:spPr/>
    </dgm:pt>
    <dgm:pt modelId="{FF36E6AA-2142-4943-853F-4A740E640CE2}" type="pres">
      <dgm:prSet presAssocID="{FBD33280-ECBC-4026-A30E-AEE1C7F85D50}" presName="Name19" presStyleLbl="parChTrans1D2" presStyleIdx="0" presStyleCnt="2"/>
      <dgm:spPr/>
      <dgm:t>
        <a:bodyPr/>
        <a:lstStyle/>
        <a:p>
          <a:endParaRPr lang="en-US"/>
        </a:p>
      </dgm:t>
    </dgm:pt>
    <dgm:pt modelId="{C6DB9DBD-DCA3-4CD3-9137-E940AE6F8337}" type="pres">
      <dgm:prSet presAssocID="{CFB5CEC3-D19D-4477-B29F-99F6CDA9EF55}" presName="Name21" presStyleCnt="0"/>
      <dgm:spPr/>
    </dgm:pt>
    <dgm:pt modelId="{188D9672-071E-4579-8137-C48D583DE8F5}" type="pres">
      <dgm:prSet presAssocID="{CFB5CEC3-D19D-4477-B29F-99F6CDA9EF55}" presName="level2Shape" presStyleLbl="node2" presStyleIdx="0" presStyleCnt="2"/>
      <dgm:spPr/>
      <dgm:t>
        <a:bodyPr/>
        <a:lstStyle/>
        <a:p>
          <a:endParaRPr lang="en-US"/>
        </a:p>
      </dgm:t>
    </dgm:pt>
    <dgm:pt modelId="{C870231E-2E9C-4FEC-A387-0A287C37645E}" type="pres">
      <dgm:prSet presAssocID="{CFB5CEC3-D19D-4477-B29F-99F6CDA9EF55}" presName="hierChild3" presStyleCnt="0"/>
      <dgm:spPr/>
    </dgm:pt>
    <dgm:pt modelId="{C0B54973-7C4B-459D-A3BD-E1A3F14DE7FA}" type="pres">
      <dgm:prSet presAssocID="{EA2467B7-EEC5-4155-9E94-568DAF23BD04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A4716F4-D07F-48E5-93B7-C75132C422C9}" type="pres">
      <dgm:prSet presAssocID="{BA400D66-2CE2-491A-A8FD-BB7D2FC60988}" presName="Name21" presStyleCnt="0"/>
      <dgm:spPr/>
    </dgm:pt>
    <dgm:pt modelId="{BEA7D586-EF6B-4FA4-8B0B-36528E888FAB}" type="pres">
      <dgm:prSet presAssocID="{BA400D66-2CE2-491A-A8FD-BB7D2FC60988}" presName="level2Shape" presStyleLbl="node2" presStyleIdx="1" presStyleCnt="2"/>
      <dgm:spPr/>
      <dgm:t>
        <a:bodyPr/>
        <a:lstStyle/>
        <a:p>
          <a:endParaRPr lang="en-US"/>
        </a:p>
      </dgm:t>
    </dgm:pt>
    <dgm:pt modelId="{D1564D08-7C7C-443A-84CB-6B55795257E7}" type="pres">
      <dgm:prSet presAssocID="{BA400D66-2CE2-491A-A8FD-BB7D2FC60988}" presName="hierChild3" presStyleCnt="0"/>
      <dgm:spPr/>
    </dgm:pt>
    <dgm:pt modelId="{F720D636-672E-41C9-A2A7-EBF60DA6A4DF}" type="pres">
      <dgm:prSet presAssocID="{7966EAE9-31DC-44AC-B37D-1E190D806940}" presName="bgShapesFlow" presStyleCnt="0"/>
      <dgm:spPr/>
    </dgm:pt>
  </dgm:ptLst>
  <dgm:cxnLst>
    <dgm:cxn modelId="{F2836C9B-56A1-44B0-9354-7F360BDACFA5}" type="presOf" srcId="{EA2467B7-EEC5-4155-9E94-568DAF23BD04}" destId="{C0B54973-7C4B-459D-A3BD-E1A3F14DE7FA}" srcOrd="0" destOrd="0" presId="urn:microsoft.com/office/officeart/2005/8/layout/hierarchy6"/>
    <dgm:cxn modelId="{B8020FF5-0786-4B2E-8769-EB74E525819A}" srcId="{7966EAE9-31DC-44AC-B37D-1E190D806940}" destId="{DD9811D0-1310-4C88-AB5A-E55695363075}" srcOrd="0" destOrd="0" parTransId="{52BD0C52-9587-4F4E-8298-FE534584B4A6}" sibTransId="{33AA057D-85DA-44CB-AAC2-C763DC012120}"/>
    <dgm:cxn modelId="{12413A1C-E21E-466F-BEDE-99889BB1593A}" type="presOf" srcId="{FBD33280-ECBC-4026-A30E-AEE1C7F85D50}" destId="{FF36E6AA-2142-4943-853F-4A740E640CE2}" srcOrd="0" destOrd="0" presId="urn:microsoft.com/office/officeart/2005/8/layout/hierarchy6"/>
    <dgm:cxn modelId="{B09C133C-12E4-437F-A449-EDE1861FBA8B}" type="presOf" srcId="{DD9811D0-1310-4C88-AB5A-E55695363075}" destId="{83D1A54B-F1B2-444A-8203-333D72CBB678}" srcOrd="0" destOrd="0" presId="urn:microsoft.com/office/officeart/2005/8/layout/hierarchy6"/>
    <dgm:cxn modelId="{17562E10-DA02-48FD-AC4E-C9F0127F89E7}" type="presOf" srcId="{BA400D66-2CE2-491A-A8FD-BB7D2FC60988}" destId="{BEA7D586-EF6B-4FA4-8B0B-36528E888FAB}" srcOrd="0" destOrd="0" presId="urn:microsoft.com/office/officeart/2005/8/layout/hierarchy6"/>
    <dgm:cxn modelId="{B7676CCA-C35A-4D30-8393-F7329C603F0B}" srcId="{DD9811D0-1310-4C88-AB5A-E55695363075}" destId="{CFB5CEC3-D19D-4477-B29F-99F6CDA9EF55}" srcOrd="0" destOrd="0" parTransId="{FBD33280-ECBC-4026-A30E-AEE1C7F85D50}" sibTransId="{45EF05A3-96A4-4D0A-8943-B7E28AE1CB8F}"/>
    <dgm:cxn modelId="{36E52607-200D-4B68-B1B2-047A4DBF82C0}" type="presOf" srcId="{CFB5CEC3-D19D-4477-B29F-99F6CDA9EF55}" destId="{188D9672-071E-4579-8137-C48D583DE8F5}" srcOrd="0" destOrd="0" presId="urn:microsoft.com/office/officeart/2005/8/layout/hierarchy6"/>
    <dgm:cxn modelId="{268E60D0-91B8-4983-8AC4-699AD446891C}" type="presOf" srcId="{7966EAE9-31DC-44AC-B37D-1E190D806940}" destId="{C157FED3-476D-436F-AACA-A291C11C968A}" srcOrd="0" destOrd="0" presId="urn:microsoft.com/office/officeart/2005/8/layout/hierarchy6"/>
    <dgm:cxn modelId="{FDCB93F5-EC15-42B4-BF52-19DCB0409C7D}" srcId="{DD9811D0-1310-4C88-AB5A-E55695363075}" destId="{BA400D66-2CE2-491A-A8FD-BB7D2FC60988}" srcOrd="1" destOrd="0" parTransId="{EA2467B7-EEC5-4155-9E94-568DAF23BD04}" sibTransId="{DD03CA70-6E27-4986-8469-CC2140205E98}"/>
    <dgm:cxn modelId="{A41347D9-B33B-46F9-A835-579BB231AD0E}" type="presParOf" srcId="{C157FED3-476D-436F-AACA-A291C11C968A}" destId="{1681A89D-A72B-4798-9870-314D35993E28}" srcOrd="0" destOrd="0" presId="urn:microsoft.com/office/officeart/2005/8/layout/hierarchy6"/>
    <dgm:cxn modelId="{FD797692-E559-4ED9-84F0-A335AE557AC7}" type="presParOf" srcId="{1681A89D-A72B-4798-9870-314D35993E28}" destId="{F2B0B521-E0E8-4F6E-94C4-031040FC3F47}" srcOrd="0" destOrd="0" presId="urn:microsoft.com/office/officeart/2005/8/layout/hierarchy6"/>
    <dgm:cxn modelId="{19BA4088-63E8-43E2-ACD2-688210B84E1A}" type="presParOf" srcId="{F2B0B521-E0E8-4F6E-94C4-031040FC3F47}" destId="{4A4ED344-E6B7-4710-AA39-7B7E4983C053}" srcOrd="0" destOrd="0" presId="urn:microsoft.com/office/officeart/2005/8/layout/hierarchy6"/>
    <dgm:cxn modelId="{1B6233D0-A015-4D00-92EB-A25FE23782CD}" type="presParOf" srcId="{4A4ED344-E6B7-4710-AA39-7B7E4983C053}" destId="{83D1A54B-F1B2-444A-8203-333D72CBB678}" srcOrd="0" destOrd="0" presId="urn:microsoft.com/office/officeart/2005/8/layout/hierarchy6"/>
    <dgm:cxn modelId="{FE6B59AA-7F8C-4A38-AE13-4BF4F04796C3}" type="presParOf" srcId="{4A4ED344-E6B7-4710-AA39-7B7E4983C053}" destId="{AFEE7422-0EA8-451D-9B22-487FAC9B840F}" srcOrd="1" destOrd="0" presId="urn:microsoft.com/office/officeart/2005/8/layout/hierarchy6"/>
    <dgm:cxn modelId="{4CD49E7B-10BB-4F72-A5A1-3479344256E9}" type="presParOf" srcId="{AFEE7422-0EA8-451D-9B22-487FAC9B840F}" destId="{FF36E6AA-2142-4943-853F-4A740E640CE2}" srcOrd="0" destOrd="0" presId="urn:microsoft.com/office/officeart/2005/8/layout/hierarchy6"/>
    <dgm:cxn modelId="{B4FC811B-E5FB-49F1-9DC7-49C18ADABFD1}" type="presParOf" srcId="{AFEE7422-0EA8-451D-9B22-487FAC9B840F}" destId="{C6DB9DBD-DCA3-4CD3-9137-E940AE6F8337}" srcOrd="1" destOrd="0" presId="urn:microsoft.com/office/officeart/2005/8/layout/hierarchy6"/>
    <dgm:cxn modelId="{165FC377-491C-46B9-972D-887FC6E77009}" type="presParOf" srcId="{C6DB9DBD-DCA3-4CD3-9137-E940AE6F8337}" destId="{188D9672-071E-4579-8137-C48D583DE8F5}" srcOrd="0" destOrd="0" presId="urn:microsoft.com/office/officeart/2005/8/layout/hierarchy6"/>
    <dgm:cxn modelId="{7AA5F299-386D-436B-AB49-0B2115ADFCBF}" type="presParOf" srcId="{C6DB9DBD-DCA3-4CD3-9137-E940AE6F8337}" destId="{C870231E-2E9C-4FEC-A387-0A287C37645E}" srcOrd="1" destOrd="0" presId="urn:microsoft.com/office/officeart/2005/8/layout/hierarchy6"/>
    <dgm:cxn modelId="{914444EA-72AA-41ED-B5A8-118CD948EC99}" type="presParOf" srcId="{AFEE7422-0EA8-451D-9B22-487FAC9B840F}" destId="{C0B54973-7C4B-459D-A3BD-E1A3F14DE7FA}" srcOrd="2" destOrd="0" presId="urn:microsoft.com/office/officeart/2005/8/layout/hierarchy6"/>
    <dgm:cxn modelId="{50301436-AD56-4F97-9ED7-004FD3F9238C}" type="presParOf" srcId="{AFEE7422-0EA8-451D-9B22-487FAC9B840F}" destId="{CA4716F4-D07F-48E5-93B7-C75132C422C9}" srcOrd="3" destOrd="0" presId="urn:microsoft.com/office/officeart/2005/8/layout/hierarchy6"/>
    <dgm:cxn modelId="{522A8FB8-DE4A-4724-9701-99CC3CEDB929}" type="presParOf" srcId="{CA4716F4-D07F-48E5-93B7-C75132C422C9}" destId="{BEA7D586-EF6B-4FA4-8B0B-36528E888FAB}" srcOrd="0" destOrd="0" presId="urn:microsoft.com/office/officeart/2005/8/layout/hierarchy6"/>
    <dgm:cxn modelId="{127FB022-8982-4952-870B-0A8FEEEEA7EB}" type="presParOf" srcId="{CA4716F4-D07F-48E5-93B7-C75132C422C9}" destId="{D1564D08-7C7C-443A-84CB-6B55795257E7}" srcOrd="1" destOrd="0" presId="urn:microsoft.com/office/officeart/2005/8/layout/hierarchy6"/>
    <dgm:cxn modelId="{96A3B25A-A8B8-452D-B510-4D9E7E1886F7}" type="presParOf" srcId="{C157FED3-476D-436F-AACA-A291C11C968A}" destId="{F720D636-672E-41C9-A2A7-EBF60DA6A4D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66EAE9-31DC-44AC-B37D-1E190D806940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DD9811D0-1310-4C88-AB5A-E55695363075}">
          <dgm:prSet phldrT="[Text]" custT="1"/>
          <dgm:spPr/>
          <dgm:t>
            <a:bodyPr lIns="0" tIns="91440" rIns="0" bIns="0"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m:oMathPara>
              </a14:m>
              <a:endParaRPr lang="en-US" sz="2000" dirty="0"/>
            </a:p>
          </dgm:t>
        </dgm:pt>
      </mc:Choice>
      <mc:Fallback xmlns="">
        <dgm:pt modelId="{DD9811D0-1310-4C88-AB5A-E55695363075}">
          <dgm:prSet phldrT="[Text]" custT="1"/>
          <dgm:spPr/>
          <dgm:t>
            <a:bodyPr lIns="0" tIns="91440" rIns="0" bIns="0"/>
            <a:lstStyle/>
            <a:p>
              <a:r>
                <a:rPr lang="en-US" sz="2000" i="0" smtClean="0">
                  <a:latin typeface="Cambria Math" panose="02040503050406030204" pitchFamily="18" charset="0"/>
                </a:rPr>
                <a:t>⌊</a:t>
              </a:r>
              <a:r>
                <a:rPr lang="en-GB" sz="2000" b="0" i="0" smtClean="0">
                  <a:latin typeface="Cambria Math" panose="02040503050406030204" pitchFamily="18" charset="0"/>
                </a:rPr>
                <a:t>𝑖</a:t>
              </a:r>
              <a:r>
                <a:rPr lang="en-US" sz="2000" b="0" i="0" smtClean="0">
                  <a:latin typeface="Cambria Math" panose="02040503050406030204" pitchFamily="18" charset="0"/>
                </a:rPr>
                <a:t>∕</a:t>
              </a:r>
              <a:r>
                <a:rPr lang="en-GB" sz="2000" b="0" i="0" smtClean="0">
                  <a:latin typeface="Cambria Math" panose="02040503050406030204" pitchFamily="18" charset="0"/>
                </a:rPr>
                <a:t>2</a:t>
              </a:r>
              <a:r>
                <a:rPr lang="en-US" sz="2000" b="0" i="0" smtClean="0">
                  <a:latin typeface="Cambria Math" panose="02040503050406030204" pitchFamily="18" charset="0"/>
                </a:rPr>
                <a:t>⌋</a:t>
              </a:r>
              <a:endParaRPr lang="en-US" sz="2000" dirty="0"/>
            </a:p>
          </dgm:t>
        </dgm:pt>
      </mc:Fallback>
    </mc:AlternateContent>
    <dgm:pt modelId="{52BD0C52-9587-4F4E-8298-FE534584B4A6}" type="parTrans" cxnId="{B8020FF5-0786-4B2E-8769-EB74E525819A}">
      <dgm:prSet/>
      <dgm:spPr/>
      <dgm:t>
        <a:bodyPr/>
        <a:lstStyle/>
        <a:p>
          <a:endParaRPr lang="en-US" sz="2400"/>
        </a:p>
      </dgm:t>
    </dgm:pt>
    <dgm:pt modelId="{33AA057D-85DA-44CB-AAC2-C763DC012120}" type="sibTrans" cxnId="{B8020FF5-0786-4B2E-8769-EB74E525819A}">
      <dgm:prSet/>
      <dgm:spPr/>
      <dgm:t>
        <a:bodyPr/>
        <a:lstStyle/>
        <a:p>
          <a:endParaRPr lang="en-US" sz="2400"/>
        </a:p>
      </dgm:t>
    </dgm:pt>
    <mc:AlternateContent xmlns:mc="http://schemas.openxmlformats.org/markup-compatibility/2006" xmlns:a14="http://schemas.microsoft.com/office/drawing/2010/main">
      <mc:Choice Requires="a14">
        <dgm:pt modelId="{CFB5CEC3-D19D-4477-B29F-99F6CDA9EF55}">
          <dgm:prSet phldrT="[Text]" custT="1"/>
          <dgm:spPr/>
          <dgm:t>
            <a:bodyPr lIns="0" tIns="0" rIns="0" bIns="0"/>
            <a:lstStyle/>
            <a:p>
              <a:pPr>
                <a:lnSpc>
                  <a:spcPts val="1600"/>
                </a:lnSpc>
              </a:pPr>
              <a14:m>
                <m:oMath xmlns:m="http://schemas.openxmlformats.org/officeDocument/2006/math">
                  <m:r>
                    <a:rPr lang="en-GB" sz="1600" b="0" i="1" smtClean="0">
                      <a:latin typeface="Cambria Math" panose="02040503050406030204" pitchFamily="18" charset="0"/>
                    </a:rPr>
                    <m:t>𝑖</m:t>
                  </m:r>
                </m:oMath>
              </a14:m>
              <a:r>
                <a:rPr lang="en-US" sz="1600" dirty="0"/>
                <a:t> </a:t>
              </a:r>
              <a:br>
                <a:rPr lang="en-US" sz="1600" dirty="0"/>
              </a:br>
              <a:r>
                <a:rPr lang="en-US" sz="1600" dirty="0"/>
                <a:t>(even)</a:t>
              </a:r>
            </a:p>
          </dgm:t>
        </dgm:pt>
      </mc:Choice>
      <mc:Fallback xmlns="">
        <dgm:pt modelId="{CFB5CEC3-D19D-4477-B29F-99F6CDA9EF55}">
          <dgm:prSet phldrT="[Text]" custT="1"/>
          <dgm:spPr/>
          <dgm:t>
            <a:bodyPr lIns="0" tIns="0" rIns="0" bIns="0"/>
            <a:lstStyle/>
            <a:p>
              <a:pPr>
                <a:lnSpc>
                  <a:spcPts val="1600"/>
                </a:lnSpc>
              </a:pPr>
              <a:r>
                <a:rPr lang="en-GB" sz="1600" b="0" i="0" smtClean="0">
                  <a:latin typeface="Cambria Math" panose="02040503050406030204" pitchFamily="18" charset="0"/>
                </a:rPr>
                <a:t>𝑖</a:t>
              </a:r>
              <a:r>
                <a:rPr lang="en-US" sz="1600" dirty="0" smtClean="0"/>
                <a:t> </a:t>
              </a:r>
              <a:br>
                <a:rPr lang="en-US" sz="1600" dirty="0" smtClean="0"/>
              </a:br>
              <a:r>
                <a:rPr lang="en-US" sz="1600" dirty="0" smtClean="0"/>
                <a:t>(even)</a:t>
              </a:r>
            </a:p>
          </dgm:t>
        </dgm:pt>
      </mc:Fallback>
    </mc:AlternateContent>
    <dgm:pt modelId="{FBD33280-ECBC-4026-A30E-AEE1C7F85D50}" type="parTrans" cxnId="{B7676CCA-C35A-4D30-8393-F7329C603F0B}">
      <dgm:prSet/>
      <dgm:spPr/>
      <dgm:t>
        <a:bodyPr/>
        <a:lstStyle/>
        <a:p>
          <a:endParaRPr lang="en-US" sz="2400"/>
        </a:p>
      </dgm:t>
    </dgm:pt>
    <dgm:pt modelId="{45EF05A3-96A4-4D0A-8943-B7E28AE1CB8F}" type="sibTrans" cxnId="{B7676CCA-C35A-4D30-8393-F7329C603F0B}">
      <dgm:prSet/>
      <dgm:spPr/>
      <dgm:t>
        <a:bodyPr/>
        <a:lstStyle/>
        <a:p>
          <a:endParaRPr lang="en-US" sz="2400"/>
        </a:p>
      </dgm:t>
    </dgm:pt>
    <mc:AlternateContent xmlns:mc="http://schemas.openxmlformats.org/markup-compatibility/2006" xmlns:a14="http://schemas.microsoft.com/office/drawing/2010/main">
      <mc:Choice Requires="a14">
        <dgm:pt modelId="{BA400D66-2CE2-491A-A8FD-BB7D2FC60988}">
          <dgm:prSet phldrT="[Text]" custT="1"/>
          <dgm:spPr/>
          <dgm:t>
            <a:bodyPr lIns="0" tIns="0" rIns="0" bIns="0"/>
            <a:lstStyle/>
            <a:p>
              <a:pPr>
                <a:lnSpc>
                  <a:spcPts val="1600"/>
                </a:lnSpc>
              </a:pPr>
              <a14:m>
                <m:oMath xmlns:m="http://schemas.openxmlformats.org/officeDocument/2006/math">
                  <m:r>
                    <a:rPr lang="en-GB" sz="1600" b="0" i="1" smtClean="0">
                      <a:latin typeface="Cambria Math" panose="02040503050406030204" pitchFamily="18" charset="0"/>
                    </a:rPr>
                    <m:t>𝑖</m:t>
                  </m:r>
                  <m:r>
                    <a:rPr lang="en-GB" sz="1600" b="0" i="1" smtClean="0">
                      <a:latin typeface="Cambria Math" panose="02040503050406030204" pitchFamily="18" charset="0"/>
                    </a:rPr>
                    <m:t>+1</m:t>
                  </m:r>
                </m:oMath>
              </a14:m>
              <a:r>
                <a:rPr lang="en-GB" sz="1600" dirty="0"/>
                <a:t> (odd)</a:t>
              </a:r>
              <a:endParaRPr lang="en-US" sz="1600" dirty="0"/>
            </a:p>
          </dgm:t>
        </dgm:pt>
      </mc:Choice>
      <mc:Fallback xmlns="">
        <dgm:pt modelId="{BA400D66-2CE2-491A-A8FD-BB7D2FC60988}">
          <dgm:prSet phldrT="[Text]" custT="1"/>
          <dgm:spPr/>
          <dgm:t>
            <a:bodyPr lIns="0" tIns="0" rIns="0" bIns="0"/>
            <a:lstStyle/>
            <a:p>
              <a:pPr>
                <a:lnSpc>
                  <a:spcPts val="1600"/>
                </a:lnSpc>
              </a:pPr>
              <a:r>
                <a:rPr lang="en-GB" sz="1600" b="0" i="0" smtClean="0">
                  <a:latin typeface="Cambria Math" panose="02040503050406030204" pitchFamily="18" charset="0"/>
                </a:rPr>
                <a:t>𝑖+1</a:t>
              </a:r>
              <a:r>
                <a:rPr lang="en-GB" sz="1600" dirty="0" smtClean="0"/>
                <a:t> (odd)</a:t>
              </a:r>
              <a:endParaRPr lang="en-US" sz="1600" dirty="0"/>
            </a:p>
          </dgm:t>
        </dgm:pt>
      </mc:Fallback>
    </mc:AlternateContent>
    <dgm:pt modelId="{EA2467B7-EEC5-4155-9E94-568DAF23BD04}" type="parTrans" cxnId="{FDCB93F5-EC15-42B4-BF52-19DCB0409C7D}">
      <dgm:prSet/>
      <dgm:spPr/>
      <dgm:t>
        <a:bodyPr/>
        <a:lstStyle/>
        <a:p>
          <a:endParaRPr lang="en-US" sz="2400"/>
        </a:p>
      </dgm:t>
    </dgm:pt>
    <dgm:pt modelId="{DD03CA70-6E27-4986-8469-CC2140205E98}" type="sibTrans" cxnId="{FDCB93F5-EC15-42B4-BF52-19DCB0409C7D}">
      <dgm:prSet/>
      <dgm:spPr/>
      <dgm:t>
        <a:bodyPr/>
        <a:lstStyle/>
        <a:p>
          <a:endParaRPr lang="en-US" sz="2400"/>
        </a:p>
      </dgm:t>
    </dgm:pt>
    <dgm:pt modelId="{C157FED3-476D-436F-AACA-A291C11C968A}" type="pres">
      <dgm:prSet presAssocID="{7966EAE9-31DC-44AC-B37D-1E190D8069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681A89D-A72B-4798-9870-314D35993E28}" type="pres">
      <dgm:prSet presAssocID="{7966EAE9-31DC-44AC-B37D-1E190D806940}" presName="hierFlow" presStyleCnt="0"/>
      <dgm:spPr/>
    </dgm:pt>
    <dgm:pt modelId="{F2B0B521-E0E8-4F6E-94C4-031040FC3F47}" type="pres">
      <dgm:prSet presAssocID="{7966EAE9-31DC-44AC-B37D-1E190D8069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4ED344-E6B7-4710-AA39-7B7E4983C053}" type="pres">
      <dgm:prSet presAssocID="{DD9811D0-1310-4C88-AB5A-E55695363075}" presName="Name14" presStyleCnt="0"/>
      <dgm:spPr/>
    </dgm:pt>
    <dgm:pt modelId="{83D1A54B-F1B2-444A-8203-333D72CBB678}" type="pres">
      <dgm:prSet presAssocID="{DD9811D0-1310-4C88-AB5A-E55695363075}" presName="level1Shape" presStyleLbl="node0" presStyleIdx="0" presStyleCnt="1">
        <dgm:presLayoutVars>
          <dgm:chPref val="3"/>
        </dgm:presLayoutVars>
      </dgm:prSet>
      <dgm:spPr/>
    </dgm:pt>
    <dgm:pt modelId="{AFEE7422-0EA8-451D-9B22-487FAC9B840F}" type="pres">
      <dgm:prSet presAssocID="{DD9811D0-1310-4C88-AB5A-E55695363075}" presName="hierChild2" presStyleCnt="0"/>
      <dgm:spPr/>
    </dgm:pt>
    <dgm:pt modelId="{FF36E6AA-2142-4943-853F-4A740E640CE2}" type="pres">
      <dgm:prSet presAssocID="{FBD33280-ECBC-4026-A30E-AEE1C7F85D50}" presName="Name19" presStyleLbl="parChTrans1D2" presStyleIdx="0" presStyleCnt="2"/>
      <dgm:spPr/>
    </dgm:pt>
    <dgm:pt modelId="{C6DB9DBD-DCA3-4CD3-9137-E940AE6F8337}" type="pres">
      <dgm:prSet presAssocID="{CFB5CEC3-D19D-4477-B29F-99F6CDA9EF55}" presName="Name21" presStyleCnt="0"/>
      <dgm:spPr/>
    </dgm:pt>
    <dgm:pt modelId="{188D9672-071E-4579-8137-C48D583DE8F5}" type="pres">
      <dgm:prSet presAssocID="{CFB5CEC3-D19D-4477-B29F-99F6CDA9EF55}" presName="level2Shape" presStyleLbl="node2" presStyleIdx="0" presStyleCnt="2"/>
      <dgm:spPr/>
    </dgm:pt>
    <dgm:pt modelId="{C870231E-2E9C-4FEC-A387-0A287C37645E}" type="pres">
      <dgm:prSet presAssocID="{CFB5CEC3-D19D-4477-B29F-99F6CDA9EF55}" presName="hierChild3" presStyleCnt="0"/>
      <dgm:spPr/>
    </dgm:pt>
    <dgm:pt modelId="{C0B54973-7C4B-459D-A3BD-E1A3F14DE7FA}" type="pres">
      <dgm:prSet presAssocID="{EA2467B7-EEC5-4155-9E94-568DAF23BD04}" presName="Name19" presStyleLbl="parChTrans1D2" presStyleIdx="1" presStyleCnt="2"/>
      <dgm:spPr/>
    </dgm:pt>
    <dgm:pt modelId="{CA4716F4-D07F-48E5-93B7-C75132C422C9}" type="pres">
      <dgm:prSet presAssocID="{BA400D66-2CE2-491A-A8FD-BB7D2FC60988}" presName="Name21" presStyleCnt="0"/>
      <dgm:spPr/>
    </dgm:pt>
    <dgm:pt modelId="{BEA7D586-EF6B-4FA4-8B0B-36528E888FAB}" type="pres">
      <dgm:prSet presAssocID="{BA400D66-2CE2-491A-A8FD-BB7D2FC60988}" presName="level2Shape" presStyleLbl="node2" presStyleIdx="1" presStyleCnt="2"/>
      <dgm:spPr/>
    </dgm:pt>
    <dgm:pt modelId="{D1564D08-7C7C-443A-84CB-6B55795257E7}" type="pres">
      <dgm:prSet presAssocID="{BA400D66-2CE2-491A-A8FD-BB7D2FC60988}" presName="hierChild3" presStyleCnt="0"/>
      <dgm:spPr/>
    </dgm:pt>
    <dgm:pt modelId="{F720D636-672E-41C9-A2A7-EBF60DA6A4DF}" type="pres">
      <dgm:prSet presAssocID="{7966EAE9-31DC-44AC-B37D-1E190D806940}" presName="bgShapesFlow" presStyleCnt="0"/>
      <dgm:spPr/>
    </dgm:pt>
  </dgm:ptLst>
  <dgm:cxnLst>
    <dgm:cxn modelId="{36E52607-200D-4B68-B1B2-047A4DBF82C0}" type="presOf" srcId="{CFB5CEC3-D19D-4477-B29F-99F6CDA9EF55}" destId="{188D9672-071E-4579-8137-C48D583DE8F5}" srcOrd="0" destOrd="0" presId="urn:microsoft.com/office/officeart/2005/8/layout/hierarchy6"/>
    <dgm:cxn modelId="{17562E10-DA02-48FD-AC4E-C9F0127F89E7}" type="presOf" srcId="{BA400D66-2CE2-491A-A8FD-BB7D2FC60988}" destId="{BEA7D586-EF6B-4FA4-8B0B-36528E888FAB}" srcOrd="0" destOrd="0" presId="urn:microsoft.com/office/officeart/2005/8/layout/hierarchy6"/>
    <dgm:cxn modelId="{12413A1C-E21E-466F-BEDE-99889BB1593A}" type="presOf" srcId="{FBD33280-ECBC-4026-A30E-AEE1C7F85D50}" destId="{FF36E6AA-2142-4943-853F-4A740E640CE2}" srcOrd="0" destOrd="0" presId="urn:microsoft.com/office/officeart/2005/8/layout/hierarchy6"/>
    <dgm:cxn modelId="{B09C133C-12E4-437F-A449-EDE1861FBA8B}" type="presOf" srcId="{DD9811D0-1310-4C88-AB5A-E55695363075}" destId="{83D1A54B-F1B2-444A-8203-333D72CBB678}" srcOrd="0" destOrd="0" presId="urn:microsoft.com/office/officeart/2005/8/layout/hierarchy6"/>
    <dgm:cxn modelId="{F2836C9B-56A1-44B0-9354-7F360BDACFA5}" type="presOf" srcId="{EA2467B7-EEC5-4155-9E94-568DAF23BD04}" destId="{C0B54973-7C4B-459D-A3BD-E1A3F14DE7FA}" srcOrd="0" destOrd="0" presId="urn:microsoft.com/office/officeart/2005/8/layout/hierarchy6"/>
    <dgm:cxn modelId="{B7676CCA-C35A-4D30-8393-F7329C603F0B}" srcId="{DD9811D0-1310-4C88-AB5A-E55695363075}" destId="{CFB5CEC3-D19D-4477-B29F-99F6CDA9EF55}" srcOrd="0" destOrd="0" parTransId="{FBD33280-ECBC-4026-A30E-AEE1C7F85D50}" sibTransId="{45EF05A3-96A4-4D0A-8943-B7E28AE1CB8F}"/>
    <dgm:cxn modelId="{268E60D0-91B8-4983-8AC4-699AD446891C}" type="presOf" srcId="{7966EAE9-31DC-44AC-B37D-1E190D806940}" destId="{C157FED3-476D-436F-AACA-A291C11C968A}" srcOrd="0" destOrd="0" presId="urn:microsoft.com/office/officeart/2005/8/layout/hierarchy6"/>
    <dgm:cxn modelId="{B8020FF5-0786-4B2E-8769-EB74E525819A}" srcId="{7966EAE9-31DC-44AC-B37D-1E190D806940}" destId="{DD9811D0-1310-4C88-AB5A-E55695363075}" srcOrd="0" destOrd="0" parTransId="{52BD0C52-9587-4F4E-8298-FE534584B4A6}" sibTransId="{33AA057D-85DA-44CB-AAC2-C763DC012120}"/>
    <dgm:cxn modelId="{FDCB93F5-EC15-42B4-BF52-19DCB0409C7D}" srcId="{DD9811D0-1310-4C88-AB5A-E55695363075}" destId="{BA400D66-2CE2-491A-A8FD-BB7D2FC60988}" srcOrd="1" destOrd="0" parTransId="{EA2467B7-EEC5-4155-9E94-568DAF23BD04}" sibTransId="{DD03CA70-6E27-4986-8469-CC2140205E98}"/>
    <dgm:cxn modelId="{A41347D9-B33B-46F9-A835-579BB231AD0E}" type="presParOf" srcId="{C157FED3-476D-436F-AACA-A291C11C968A}" destId="{1681A89D-A72B-4798-9870-314D35993E28}" srcOrd="0" destOrd="0" presId="urn:microsoft.com/office/officeart/2005/8/layout/hierarchy6"/>
    <dgm:cxn modelId="{FD797692-E559-4ED9-84F0-A335AE557AC7}" type="presParOf" srcId="{1681A89D-A72B-4798-9870-314D35993E28}" destId="{F2B0B521-E0E8-4F6E-94C4-031040FC3F47}" srcOrd="0" destOrd="0" presId="urn:microsoft.com/office/officeart/2005/8/layout/hierarchy6"/>
    <dgm:cxn modelId="{19BA4088-63E8-43E2-ACD2-688210B84E1A}" type="presParOf" srcId="{F2B0B521-E0E8-4F6E-94C4-031040FC3F47}" destId="{4A4ED344-E6B7-4710-AA39-7B7E4983C053}" srcOrd="0" destOrd="0" presId="urn:microsoft.com/office/officeart/2005/8/layout/hierarchy6"/>
    <dgm:cxn modelId="{1B6233D0-A015-4D00-92EB-A25FE23782CD}" type="presParOf" srcId="{4A4ED344-E6B7-4710-AA39-7B7E4983C053}" destId="{83D1A54B-F1B2-444A-8203-333D72CBB678}" srcOrd="0" destOrd="0" presId="urn:microsoft.com/office/officeart/2005/8/layout/hierarchy6"/>
    <dgm:cxn modelId="{FE6B59AA-7F8C-4A38-AE13-4BF4F04796C3}" type="presParOf" srcId="{4A4ED344-E6B7-4710-AA39-7B7E4983C053}" destId="{AFEE7422-0EA8-451D-9B22-487FAC9B840F}" srcOrd="1" destOrd="0" presId="urn:microsoft.com/office/officeart/2005/8/layout/hierarchy6"/>
    <dgm:cxn modelId="{4CD49E7B-10BB-4F72-A5A1-3479344256E9}" type="presParOf" srcId="{AFEE7422-0EA8-451D-9B22-487FAC9B840F}" destId="{FF36E6AA-2142-4943-853F-4A740E640CE2}" srcOrd="0" destOrd="0" presId="urn:microsoft.com/office/officeart/2005/8/layout/hierarchy6"/>
    <dgm:cxn modelId="{B4FC811B-E5FB-49F1-9DC7-49C18ADABFD1}" type="presParOf" srcId="{AFEE7422-0EA8-451D-9B22-487FAC9B840F}" destId="{C6DB9DBD-DCA3-4CD3-9137-E940AE6F8337}" srcOrd="1" destOrd="0" presId="urn:microsoft.com/office/officeart/2005/8/layout/hierarchy6"/>
    <dgm:cxn modelId="{165FC377-491C-46B9-972D-887FC6E77009}" type="presParOf" srcId="{C6DB9DBD-DCA3-4CD3-9137-E940AE6F8337}" destId="{188D9672-071E-4579-8137-C48D583DE8F5}" srcOrd="0" destOrd="0" presId="urn:microsoft.com/office/officeart/2005/8/layout/hierarchy6"/>
    <dgm:cxn modelId="{7AA5F299-386D-436B-AB49-0B2115ADFCBF}" type="presParOf" srcId="{C6DB9DBD-DCA3-4CD3-9137-E940AE6F8337}" destId="{C870231E-2E9C-4FEC-A387-0A287C37645E}" srcOrd="1" destOrd="0" presId="urn:microsoft.com/office/officeart/2005/8/layout/hierarchy6"/>
    <dgm:cxn modelId="{914444EA-72AA-41ED-B5A8-118CD948EC99}" type="presParOf" srcId="{AFEE7422-0EA8-451D-9B22-487FAC9B840F}" destId="{C0B54973-7C4B-459D-A3BD-E1A3F14DE7FA}" srcOrd="2" destOrd="0" presId="urn:microsoft.com/office/officeart/2005/8/layout/hierarchy6"/>
    <dgm:cxn modelId="{50301436-AD56-4F97-9ED7-004FD3F9238C}" type="presParOf" srcId="{AFEE7422-0EA8-451D-9B22-487FAC9B840F}" destId="{CA4716F4-D07F-48E5-93B7-C75132C422C9}" srcOrd="3" destOrd="0" presId="urn:microsoft.com/office/officeart/2005/8/layout/hierarchy6"/>
    <dgm:cxn modelId="{522A8FB8-DE4A-4724-9701-99CC3CEDB929}" type="presParOf" srcId="{CA4716F4-D07F-48E5-93B7-C75132C422C9}" destId="{BEA7D586-EF6B-4FA4-8B0B-36528E888FAB}" srcOrd="0" destOrd="0" presId="urn:microsoft.com/office/officeart/2005/8/layout/hierarchy6"/>
    <dgm:cxn modelId="{127FB022-8982-4952-870B-0A8FEEEEA7EB}" type="presParOf" srcId="{CA4716F4-D07F-48E5-93B7-C75132C422C9}" destId="{D1564D08-7C7C-443A-84CB-6B55795257E7}" srcOrd="1" destOrd="0" presId="urn:microsoft.com/office/officeart/2005/8/layout/hierarchy6"/>
    <dgm:cxn modelId="{96A3B25A-A8B8-452D-B510-4D9E7E1886F7}" type="presParOf" srcId="{C157FED3-476D-436F-AACA-A291C11C968A}" destId="{F720D636-672E-41C9-A2A7-EBF60DA6A4D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66EAE9-31DC-44AC-B37D-1E190D806940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D9811D0-1310-4C88-AB5A-E55695363075}">
      <dgm:prSet phldrT="[Text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2BD0C52-9587-4F4E-8298-FE534584B4A6}" type="parTrans" cxnId="{B8020FF5-0786-4B2E-8769-EB74E525819A}">
      <dgm:prSet/>
      <dgm:spPr/>
      <dgm:t>
        <a:bodyPr/>
        <a:lstStyle/>
        <a:p>
          <a:endParaRPr lang="en-US" sz="2400"/>
        </a:p>
      </dgm:t>
    </dgm:pt>
    <dgm:pt modelId="{33AA057D-85DA-44CB-AAC2-C763DC012120}" type="sibTrans" cxnId="{B8020FF5-0786-4B2E-8769-EB74E525819A}">
      <dgm:prSet/>
      <dgm:spPr/>
      <dgm:t>
        <a:bodyPr/>
        <a:lstStyle/>
        <a:p>
          <a:endParaRPr lang="en-US" sz="2400"/>
        </a:p>
      </dgm:t>
    </dgm:pt>
    <dgm:pt modelId="{CFB5CEC3-D19D-4477-B29F-99F6CDA9EF55}">
      <dgm:prSet phldrT="[Text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FBD33280-ECBC-4026-A30E-AEE1C7F85D50}" type="parTrans" cxnId="{B7676CCA-C35A-4D30-8393-F7329C603F0B}">
      <dgm:prSet/>
      <dgm:spPr/>
      <dgm:t>
        <a:bodyPr/>
        <a:lstStyle/>
        <a:p>
          <a:endParaRPr lang="en-US" sz="2400"/>
        </a:p>
      </dgm:t>
    </dgm:pt>
    <dgm:pt modelId="{45EF05A3-96A4-4D0A-8943-B7E28AE1CB8F}" type="sibTrans" cxnId="{B7676CCA-C35A-4D30-8393-F7329C603F0B}">
      <dgm:prSet/>
      <dgm:spPr/>
      <dgm:t>
        <a:bodyPr/>
        <a:lstStyle/>
        <a:p>
          <a:endParaRPr lang="en-US" sz="2400"/>
        </a:p>
      </dgm:t>
    </dgm:pt>
    <dgm:pt modelId="{BA400D66-2CE2-491A-A8FD-BB7D2FC60988}">
      <dgm:prSet phldrT="[Text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EA2467B7-EEC5-4155-9E94-568DAF23BD04}" type="parTrans" cxnId="{FDCB93F5-EC15-42B4-BF52-19DCB0409C7D}">
      <dgm:prSet/>
      <dgm:spPr/>
      <dgm:t>
        <a:bodyPr/>
        <a:lstStyle/>
        <a:p>
          <a:endParaRPr lang="en-US" sz="2400"/>
        </a:p>
      </dgm:t>
    </dgm:pt>
    <dgm:pt modelId="{DD03CA70-6E27-4986-8469-CC2140205E98}" type="sibTrans" cxnId="{FDCB93F5-EC15-42B4-BF52-19DCB0409C7D}">
      <dgm:prSet/>
      <dgm:spPr/>
      <dgm:t>
        <a:bodyPr/>
        <a:lstStyle/>
        <a:p>
          <a:endParaRPr lang="en-US" sz="2400"/>
        </a:p>
      </dgm:t>
    </dgm:pt>
    <dgm:pt modelId="{C157FED3-476D-436F-AACA-A291C11C968A}" type="pres">
      <dgm:prSet presAssocID="{7966EAE9-31DC-44AC-B37D-1E190D8069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81A89D-A72B-4798-9870-314D35993E28}" type="pres">
      <dgm:prSet presAssocID="{7966EAE9-31DC-44AC-B37D-1E190D806940}" presName="hierFlow" presStyleCnt="0"/>
      <dgm:spPr/>
    </dgm:pt>
    <dgm:pt modelId="{F2B0B521-E0E8-4F6E-94C4-031040FC3F47}" type="pres">
      <dgm:prSet presAssocID="{7966EAE9-31DC-44AC-B37D-1E190D8069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A4ED344-E6B7-4710-AA39-7B7E4983C053}" type="pres">
      <dgm:prSet presAssocID="{DD9811D0-1310-4C88-AB5A-E55695363075}" presName="Name14" presStyleCnt="0"/>
      <dgm:spPr/>
    </dgm:pt>
    <dgm:pt modelId="{83D1A54B-F1B2-444A-8203-333D72CBB678}" type="pres">
      <dgm:prSet presAssocID="{DD9811D0-1310-4C88-AB5A-E55695363075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EE7422-0EA8-451D-9B22-487FAC9B840F}" type="pres">
      <dgm:prSet presAssocID="{DD9811D0-1310-4C88-AB5A-E55695363075}" presName="hierChild2" presStyleCnt="0"/>
      <dgm:spPr/>
    </dgm:pt>
    <dgm:pt modelId="{FF36E6AA-2142-4943-853F-4A740E640CE2}" type="pres">
      <dgm:prSet presAssocID="{FBD33280-ECBC-4026-A30E-AEE1C7F85D50}" presName="Name19" presStyleLbl="parChTrans1D2" presStyleIdx="0" presStyleCnt="2"/>
      <dgm:spPr/>
      <dgm:t>
        <a:bodyPr/>
        <a:lstStyle/>
        <a:p>
          <a:endParaRPr lang="en-US"/>
        </a:p>
      </dgm:t>
    </dgm:pt>
    <dgm:pt modelId="{C6DB9DBD-DCA3-4CD3-9137-E940AE6F8337}" type="pres">
      <dgm:prSet presAssocID="{CFB5CEC3-D19D-4477-B29F-99F6CDA9EF55}" presName="Name21" presStyleCnt="0"/>
      <dgm:spPr/>
    </dgm:pt>
    <dgm:pt modelId="{188D9672-071E-4579-8137-C48D583DE8F5}" type="pres">
      <dgm:prSet presAssocID="{CFB5CEC3-D19D-4477-B29F-99F6CDA9EF55}" presName="level2Shape" presStyleLbl="node2" presStyleIdx="0" presStyleCnt="2"/>
      <dgm:spPr/>
      <dgm:t>
        <a:bodyPr/>
        <a:lstStyle/>
        <a:p>
          <a:endParaRPr lang="en-US"/>
        </a:p>
      </dgm:t>
    </dgm:pt>
    <dgm:pt modelId="{C870231E-2E9C-4FEC-A387-0A287C37645E}" type="pres">
      <dgm:prSet presAssocID="{CFB5CEC3-D19D-4477-B29F-99F6CDA9EF55}" presName="hierChild3" presStyleCnt="0"/>
      <dgm:spPr/>
    </dgm:pt>
    <dgm:pt modelId="{C0B54973-7C4B-459D-A3BD-E1A3F14DE7FA}" type="pres">
      <dgm:prSet presAssocID="{EA2467B7-EEC5-4155-9E94-568DAF23BD04}" presName="Name19" presStyleLbl="parChTrans1D2" presStyleIdx="1" presStyleCnt="2"/>
      <dgm:spPr/>
      <dgm:t>
        <a:bodyPr/>
        <a:lstStyle/>
        <a:p>
          <a:endParaRPr lang="en-US"/>
        </a:p>
      </dgm:t>
    </dgm:pt>
    <dgm:pt modelId="{CA4716F4-D07F-48E5-93B7-C75132C422C9}" type="pres">
      <dgm:prSet presAssocID="{BA400D66-2CE2-491A-A8FD-BB7D2FC60988}" presName="Name21" presStyleCnt="0"/>
      <dgm:spPr/>
    </dgm:pt>
    <dgm:pt modelId="{BEA7D586-EF6B-4FA4-8B0B-36528E888FAB}" type="pres">
      <dgm:prSet presAssocID="{BA400D66-2CE2-491A-A8FD-BB7D2FC60988}" presName="level2Shape" presStyleLbl="node2" presStyleIdx="1" presStyleCnt="2"/>
      <dgm:spPr/>
      <dgm:t>
        <a:bodyPr/>
        <a:lstStyle/>
        <a:p>
          <a:endParaRPr lang="en-US"/>
        </a:p>
      </dgm:t>
    </dgm:pt>
    <dgm:pt modelId="{D1564D08-7C7C-443A-84CB-6B55795257E7}" type="pres">
      <dgm:prSet presAssocID="{BA400D66-2CE2-491A-A8FD-BB7D2FC60988}" presName="hierChild3" presStyleCnt="0"/>
      <dgm:spPr/>
    </dgm:pt>
    <dgm:pt modelId="{F720D636-672E-41C9-A2A7-EBF60DA6A4DF}" type="pres">
      <dgm:prSet presAssocID="{7966EAE9-31DC-44AC-B37D-1E190D806940}" presName="bgShapesFlow" presStyleCnt="0"/>
      <dgm:spPr/>
    </dgm:pt>
  </dgm:ptLst>
  <dgm:cxnLst>
    <dgm:cxn modelId="{F2836C9B-56A1-44B0-9354-7F360BDACFA5}" type="presOf" srcId="{EA2467B7-EEC5-4155-9E94-568DAF23BD04}" destId="{C0B54973-7C4B-459D-A3BD-E1A3F14DE7FA}" srcOrd="0" destOrd="0" presId="urn:microsoft.com/office/officeart/2005/8/layout/hierarchy6"/>
    <dgm:cxn modelId="{B8020FF5-0786-4B2E-8769-EB74E525819A}" srcId="{7966EAE9-31DC-44AC-B37D-1E190D806940}" destId="{DD9811D0-1310-4C88-AB5A-E55695363075}" srcOrd="0" destOrd="0" parTransId="{52BD0C52-9587-4F4E-8298-FE534584B4A6}" sibTransId="{33AA057D-85DA-44CB-AAC2-C763DC012120}"/>
    <dgm:cxn modelId="{12413A1C-E21E-466F-BEDE-99889BB1593A}" type="presOf" srcId="{FBD33280-ECBC-4026-A30E-AEE1C7F85D50}" destId="{FF36E6AA-2142-4943-853F-4A740E640CE2}" srcOrd="0" destOrd="0" presId="urn:microsoft.com/office/officeart/2005/8/layout/hierarchy6"/>
    <dgm:cxn modelId="{B09C133C-12E4-437F-A449-EDE1861FBA8B}" type="presOf" srcId="{DD9811D0-1310-4C88-AB5A-E55695363075}" destId="{83D1A54B-F1B2-444A-8203-333D72CBB678}" srcOrd="0" destOrd="0" presId="urn:microsoft.com/office/officeart/2005/8/layout/hierarchy6"/>
    <dgm:cxn modelId="{17562E10-DA02-48FD-AC4E-C9F0127F89E7}" type="presOf" srcId="{BA400D66-2CE2-491A-A8FD-BB7D2FC60988}" destId="{BEA7D586-EF6B-4FA4-8B0B-36528E888FAB}" srcOrd="0" destOrd="0" presId="urn:microsoft.com/office/officeart/2005/8/layout/hierarchy6"/>
    <dgm:cxn modelId="{B7676CCA-C35A-4D30-8393-F7329C603F0B}" srcId="{DD9811D0-1310-4C88-AB5A-E55695363075}" destId="{CFB5CEC3-D19D-4477-B29F-99F6CDA9EF55}" srcOrd="0" destOrd="0" parTransId="{FBD33280-ECBC-4026-A30E-AEE1C7F85D50}" sibTransId="{45EF05A3-96A4-4D0A-8943-B7E28AE1CB8F}"/>
    <dgm:cxn modelId="{36E52607-200D-4B68-B1B2-047A4DBF82C0}" type="presOf" srcId="{CFB5CEC3-D19D-4477-B29F-99F6CDA9EF55}" destId="{188D9672-071E-4579-8137-C48D583DE8F5}" srcOrd="0" destOrd="0" presId="urn:microsoft.com/office/officeart/2005/8/layout/hierarchy6"/>
    <dgm:cxn modelId="{268E60D0-91B8-4983-8AC4-699AD446891C}" type="presOf" srcId="{7966EAE9-31DC-44AC-B37D-1E190D806940}" destId="{C157FED3-476D-436F-AACA-A291C11C968A}" srcOrd="0" destOrd="0" presId="urn:microsoft.com/office/officeart/2005/8/layout/hierarchy6"/>
    <dgm:cxn modelId="{FDCB93F5-EC15-42B4-BF52-19DCB0409C7D}" srcId="{DD9811D0-1310-4C88-AB5A-E55695363075}" destId="{BA400D66-2CE2-491A-A8FD-BB7D2FC60988}" srcOrd="1" destOrd="0" parTransId="{EA2467B7-EEC5-4155-9E94-568DAF23BD04}" sibTransId="{DD03CA70-6E27-4986-8469-CC2140205E98}"/>
    <dgm:cxn modelId="{A41347D9-B33B-46F9-A835-579BB231AD0E}" type="presParOf" srcId="{C157FED3-476D-436F-AACA-A291C11C968A}" destId="{1681A89D-A72B-4798-9870-314D35993E28}" srcOrd="0" destOrd="0" presId="urn:microsoft.com/office/officeart/2005/8/layout/hierarchy6"/>
    <dgm:cxn modelId="{FD797692-E559-4ED9-84F0-A335AE557AC7}" type="presParOf" srcId="{1681A89D-A72B-4798-9870-314D35993E28}" destId="{F2B0B521-E0E8-4F6E-94C4-031040FC3F47}" srcOrd="0" destOrd="0" presId="urn:microsoft.com/office/officeart/2005/8/layout/hierarchy6"/>
    <dgm:cxn modelId="{19BA4088-63E8-43E2-ACD2-688210B84E1A}" type="presParOf" srcId="{F2B0B521-E0E8-4F6E-94C4-031040FC3F47}" destId="{4A4ED344-E6B7-4710-AA39-7B7E4983C053}" srcOrd="0" destOrd="0" presId="urn:microsoft.com/office/officeart/2005/8/layout/hierarchy6"/>
    <dgm:cxn modelId="{1B6233D0-A015-4D00-92EB-A25FE23782CD}" type="presParOf" srcId="{4A4ED344-E6B7-4710-AA39-7B7E4983C053}" destId="{83D1A54B-F1B2-444A-8203-333D72CBB678}" srcOrd="0" destOrd="0" presId="urn:microsoft.com/office/officeart/2005/8/layout/hierarchy6"/>
    <dgm:cxn modelId="{FE6B59AA-7F8C-4A38-AE13-4BF4F04796C3}" type="presParOf" srcId="{4A4ED344-E6B7-4710-AA39-7B7E4983C053}" destId="{AFEE7422-0EA8-451D-9B22-487FAC9B840F}" srcOrd="1" destOrd="0" presId="urn:microsoft.com/office/officeart/2005/8/layout/hierarchy6"/>
    <dgm:cxn modelId="{4CD49E7B-10BB-4F72-A5A1-3479344256E9}" type="presParOf" srcId="{AFEE7422-0EA8-451D-9B22-487FAC9B840F}" destId="{FF36E6AA-2142-4943-853F-4A740E640CE2}" srcOrd="0" destOrd="0" presId="urn:microsoft.com/office/officeart/2005/8/layout/hierarchy6"/>
    <dgm:cxn modelId="{B4FC811B-E5FB-49F1-9DC7-49C18ADABFD1}" type="presParOf" srcId="{AFEE7422-0EA8-451D-9B22-487FAC9B840F}" destId="{C6DB9DBD-DCA3-4CD3-9137-E940AE6F8337}" srcOrd="1" destOrd="0" presId="urn:microsoft.com/office/officeart/2005/8/layout/hierarchy6"/>
    <dgm:cxn modelId="{165FC377-491C-46B9-972D-887FC6E77009}" type="presParOf" srcId="{C6DB9DBD-DCA3-4CD3-9137-E940AE6F8337}" destId="{188D9672-071E-4579-8137-C48D583DE8F5}" srcOrd="0" destOrd="0" presId="urn:microsoft.com/office/officeart/2005/8/layout/hierarchy6"/>
    <dgm:cxn modelId="{7AA5F299-386D-436B-AB49-0B2115ADFCBF}" type="presParOf" srcId="{C6DB9DBD-DCA3-4CD3-9137-E940AE6F8337}" destId="{C870231E-2E9C-4FEC-A387-0A287C37645E}" srcOrd="1" destOrd="0" presId="urn:microsoft.com/office/officeart/2005/8/layout/hierarchy6"/>
    <dgm:cxn modelId="{914444EA-72AA-41ED-B5A8-118CD948EC99}" type="presParOf" srcId="{AFEE7422-0EA8-451D-9B22-487FAC9B840F}" destId="{C0B54973-7C4B-459D-A3BD-E1A3F14DE7FA}" srcOrd="2" destOrd="0" presId="urn:microsoft.com/office/officeart/2005/8/layout/hierarchy6"/>
    <dgm:cxn modelId="{50301436-AD56-4F97-9ED7-004FD3F9238C}" type="presParOf" srcId="{AFEE7422-0EA8-451D-9B22-487FAC9B840F}" destId="{CA4716F4-D07F-48E5-93B7-C75132C422C9}" srcOrd="3" destOrd="0" presId="urn:microsoft.com/office/officeart/2005/8/layout/hierarchy6"/>
    <dgm:cxn modelId="{522A8FB8-DE4A-4724-9701-99CC3CEDB929}" type="presParOf" srcId="{CA4716F4-D07F-48E5-93B7-C75132C422C9}" destId="{BEA7D586-EF6B-4FA4-8B0B-36528E888FAB}" srcOrd="0" destOrd="0" presId="urn:microsoft.com/office/officeart/2005/8/layout/hierarchy6"/>
    <dgm:cxn modelId="{127FB022-8982-4952-870B-0A8FEEEEA7EB}" type="presParOf" srcId="{CA4716F4-D07F-48E5-93B7-C75132C422C9}" destId="{D1564D08-7C7C-443A-84CB-6B55795257E7}" srcOrd="1" destOrd="0" presId="urn:microsoft.com/office/officeart/2005/8/layout/hierarchy6"/>
    <dgm:cxn modelId="{96A3B25A-A8B8-452D-B510-4D9E7E1886F7}" type="presParOf" srcId="{C157FED3-476D-436F-AACA-A291C11C968A}" destId="{F720D636-672E-41C9-A2A7-EBF60DA6A4D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21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31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21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31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14</a:t>
          </a:r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39BCAA-6192-497A-935B-B8CA550A08A8}" type="doc">
      <dgm:prSet loTypeId="urn:microsoft.com/office/officeart/2005/8/layout/hierarchy6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D37791D-60E0-401F-9C57-22C53C1F0755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/>
            <a:t>13</a:t>
          </a:r>
        </a:p>
      </dgm:t>
    </dgm:pt>
    <dgm:pt modelId="{2DD5C1A6-6A74-4863-A101-E46A353FC4D2}" type="parTrans" cxnId="{38B65ACE-5CE8-464C-8BD5-5A8E4FF86CF7}">
      <dgm:prSet/>
      <dgm:spPr/>
      <dgm:t>
        <a:bodyPr/>
        <a:lstStyle/>
        <a:p>
          <a:endParaRPr lang="en-US" b="1"/>
        </a:p>
      </dgm:t>
    </dgm:pt>
    <dgm:pt modelId="{50105C42-5C96-4651-9B97-2B889EDAB576}" type="sibTrans" cxnId="{38B65ACE-5CE8-464C-8BD5-5A8E4FF86CF7}">
      <dgm:prSet/>
      <dgm:spPr/>
      <dgm:t>
        <a:bodyPr/>
        <a:lstStyle/>
        <a:p>
          <a:endParaRPr lang="en-US" b="1"/>
        </a:p>
      </dgm:t>
    </dgm:pt>
    <dgm:pt modelId="{7872053F-22BE-4CCD-85D5-8CF7C7710BE4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21</a:t>
          </a:r>
        </a:p>
      </dgm:t>
    </dgm:pt>
    <dgm:pt modelId="{255D0D64-7870-436D-AE26-DB357279FBE2}" type="parTrans" cxnId="{DEDF0B04-B1BF-4F2F-9BB1-80E6C47ECE23}">
      <dgm:prSet/>
      <dgm:spPr/>
      <dgm:t>
        <a:bodyPr/>
        <a:lstStyle/>
        <a:p>
          <a:endParaRPr lang="en-US" b="1"/>
        </a:p>
      </dgm:t>
    </dgm:pt>
    <dgm:pt modelId="{B4842487-EBF2-4806-98D8-EEDDC5A66D4E}" type="sibTrans" cxnId="{DEDF0B04-B1BF-4F2F-9BB1-80E6C47ECE23}">
      <dgm:prSet/>
      <dgm:spPr/>
      <dgm:t>
        <a:bodyPr/>
        <a:lstStyle/>
        <a:p>
          <a:endParaRPr lang="en-US" b="1"/>
        </a:p>
      </dgm:t>
    </dgm:pt>
    <dgm:pt modelId="{00A4D360-6936-4577-83ED-255CD3C66B1B}">
      <dgm:prSet phldrT="[Text]"/>
      <dgm:spPr/>
      <dgm:t>
        <a:bodyPr/>
        <a:lstStyle/>
        <a:p>
          <a:r>
            <a:rPr lang="en-US" b="1" dirty="0"/>
            <a:t>24</a:t>
          </a:r>
        </a:p>
      </dgm:t>
    </dgm:pt>
    <dgm:pt modelId="{166B5F65-BE6E-455A-AE2A-B2BF7112733E}" type="parTrans" cxnId="{5B3BFF35-39E9-4E45-BE92-6275FCEAD48E}">
      <dgm:prSet/>
      <dgm:spPr/>
      <dgm:t>
        <a:bodyPr/>
        <a:lstStyle/>
        <a:p>
          <a:endParaRPr lang="en-US" b="1"/>
        </a:p>
      </dgm:t>
    </dgm:pt>
    <dgm:pt modelId="{8E91612C-E586-46A8-A4F2-F1ED43A1BC98}" type="sibTrans" cxnId="{5B3BFF35-39E9-4E45-BE92-6275FCEAD48E}">
      <dgm:prSet/>
      <dgm:spPr/>
      <dgm:t>
        <a:bodyPr/>
        <a:lstStyle/>
        <a:p>
          <a:endParaRPr lang="en-US" b="1"/>
        </a:p>
      </dgm:t>
    </dgm:pt>
    <dgm:pt modelId="{3FA60394-8824-43A1-B513-DA1FC4393F48}">
      <dgm:prSet phldrT="[Text]"/>
      <dgm:spPr/>
      <dgm:t>
        <a:bodyPr/>
        <a:lstStyle/>
        <a:p>
          <a:r>
            <a:rPr lang="en-US" b="1" dirty="0"/>
            <a:t>14</a:t>
          </a:r>
        </a:p>
      </dgm:t>
    </dgm:pt>
    <dgm:pt modelId="{C135002B-FB03-48D2-BA9A-E29E0B176B2C}" type="parTrans" cxnId="{F347B279-D5EF-46B6-A2B8-177DBD5D6725}">
      <dgm:prSet/>
      <dgm:spPr/>
      <dgm:t>
        <a:bodyPr/>
        <a:lstStyle/>
        <a:p>
          <a:endParaRPr lang="en-US" b="1"/>
        </a:p>
      </dgm:t>
    </dgm:pt>
    <dgm:pt modelId="{C3029D17-5D12-4429-8C98-D8A44CA96BD3}" type="sibTrans" cxnId="{F347B279-D5EF-46B6-A2B8-177DBD5D6725}">
      <dgm:prSet/>
      <dgm:spPr/>
      <dgm:t>
        <a:bodyPr/>
        <a:lstStyle/>
        <a:p>
          <a:endParaRPr lang="en-US" b="1"/>
        </a:p>
      </dgm:t>
    </dgm:pt>
    <dgm:pt modelId="{5D6440FC-1DE3-465C-A981-EA5049ECFC35}">
      <dgm:prSet phldrT="[Text]"/>
      <dgm:spPr>
        <a:solidFill>
          <a:srgbClr val="006600"/>
        </a:solidFill>
      </dgm:spPr>
      <dgm:t>
        <a:bodyPr/>
        <a:lstStyle/>
        <a:p>
          <a:r>
            <a:rPr lang="en-US" b="1" dirty="0"/>
            <a:t>16</a:t>
          </a:r>
        </a:p>
      </dgm:t>
    </dgm:pt>
    <dgm:pt modelId="{22250774-EDBA-4E06-BE3D-E580124C92D5}" type="parTrans" cxnId="{087A5DCC-D6B4-4DD6-A778-9A7717CBFA0F}">
      <dgm:prSet/>
      <dgm:spPr/>
      <dgm:t>
        <a:bodyPr/>
        <a:lstStyle/>
        <a:p>
          <a:endParaRPr lang="en-US" b="1"/>
        </a:p>
      </dgm:t>
    </dgm:pt>
    <dgm:pt modelId="{0CF527AD-F3AE-4888-9ECB-B37DE7BEFFDE}" type="sibTrans" cxnId="{087A5DCC-D6B4-4DD6-A778-9A7717CBFA0F}">
      <dgm:prSet/>
      <dgm:spPr/>
      <dgm:t>
        <a:bodyPr/>
        <a:lstStyle/>
        <a:p>
          <a:endParaRPr lang="en-US" b="1"/>
        </a:p>
      </dgm:t>
    </dgm:pt>
    <dgm:pt modelId="{73569B8A-7495-4B16-8B52-8785CB33E14E}">
      <dgm:prSet phldrT="[Text]"/>
      <dgm:spPr/>
      <dgm:t>
        <a:bodyPr/>
        <a:lstStyle/>
        <a:p>
          <a:r>
            <a:rPr lang="en-US" b="1" dirty="0"/>
            <a:t>19</a:t>
          </a:r>
        </a:p>
      </dgm:t>
    </dgm:pt>
    <dgm:pt modelId="{211A8C45-3F44-4E68-8FD2-0C6E0AE54B57}" type="parTrans" cxnId="{A88FF0E2-6C91-4AD1-8EED-B85D6E797607}">
      <dgm:prSet/>
      <dgm:spPr/>
      <dgm:t>
        <a:bodyPr/>
        <a:lstStyle/>
        <a:p>
          <a:endParaRPr lang="en-US" b="1"/>
        </a:p>
      </dgm:t>
    </dgm:pt>
    <dgm:pt modelId="{493A5E47-43C6-45A7-9238-CCB11EE653C7}" type="sibTrans" cxnId="{A88FF0E2-6C91-4AD1-8EED-B85D6E797607}">
      <dgm:prSet/>
      <dgm:spPr/>
      <dgm:t>
        <a:bodyPr/>
        <a:lstStyle/>
        <a:p>
          <a:endParaRPr lang="en-US" b="1"/>
        </a:p>
      </dgm:t>
    </dgm:pt>
    <dgm:pt modelId="{10DC91AF-F15E-48C5-B191-B6611FA0276A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2BE45CA8-7479-45DA-B719-5D842691F1B7}" type="parTrans" cxnId="{63ADCC3E-6418-4601-A4D6-5FB18FC32E7F}">
      <dgm:prSet/>
      <dgm:spPr/>
      <dgm:t>
        <a:bodyPr/>
        <a:lstStyle/>
        <a:p>
          <a:endParaRPr lang="en-US" b="1"/>
        </a:p>
      </dgm:t>
    </dgm:pt>
    <dgm:pt modelId="{6E3D860B-1EBA-4D1C-8897-28A8D911BC75}" type="sibTrans" cxnId="{63ADCC3E-6418-4601-A4D6-5FB18FC32E7F}">
      <dgm:prSet/>
      <dgm:spPr/>
      <dgm:t>
        <a:bodyPr/>
        <a:lstStyle/>
        <a:p>
          <a:endParaRPr lang="en-US" b="1"/>
        </a:p>
      </dgm:t>
    </dgm:pt>
    <dgm:pt modelId="{B7BC515A-6CF2-47B7-9C32-E9AFFE6D7E12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26</a:t>
          </a:r>
        </a:p>
      </dgm:t>
    </dgm:pt>
    <dgm:pt modelId="{FFFBBFA5-0D03-4053-A62A-2AD95BE230F0}" type="parTrans" cxnId="{98F873BE-01CC-4080-9E46-4F7839DD43DB}">
      <dgm:prSet/>
      <dgm:spPr/>
      <dgm:t>
        <a:bodyPr/>
        <a:lstStyle/>
        <a:p>
          <a:endParaRPr lang="en-US" b="1"/>
        </a:p>
      </dgm:t>
    </dgm:pt>
    <dgm:pt modelId="{5A17202C-B03A-42A5-9CCE-5EBCF1FC2718}" type="sibTrans" cxnId="{98F873BE-01CC-4080-9E46-4F7839DD43DB}">
      <dgm:prSet/>
      <dgm:spPr/>
      <dgm:t>
        <a:bodyPr/>
        <a:lstStyle/>
        <a:p>
          <a:endParaRPr lang="en-US" b="1"/>
        </a:p>
      </dgm:t>
    </dgm:pt>
    <dgm:pt modelId="{E4ED4645-1385-4CD3-98AA-C452D10460E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65</a:t>
          </a:r>
        </a:p>
      </dgm:t>
    </dgm:pt>
    <dgm:pt modelId="{34E7BA75-9769-4FC9-8279-3947B292C27A}" type="parTrans" cxnId="{3CDA2B4A-B809-4993-B37F-B98D3DA23565}">
      <dgm:prSet/>
      <dgm:spPr/>
      <dgm:t>
        <a:bodyPr/>
        <a:lstStyle/>
        <a:p>
          <a:endParaRPr lang="en-US" b="1"/>
        </a:p>
      </dgm:t>
    </dgm:pt>
    <dgm:pt modelId="{845ADEC3-8585-4FE2-8666-E56848D4D82E}" type="sibTrans" cxnId="{3CDA2B4A-B809-4993-B37F-B98D3DA23565}">
      <dgm:prSet/>
      <dgm:spPr/>
      <dgm:t>
        <a:bodyPr/>
        <a:lstStyle/>
        <a:p>
          <a:endParaRPr lang="en-US" b="1"/>
        </a:p>
      </dgm:t>
    </dgm:pt>
    <dgm:pt modelId="{11A2E422-B97C-4354-9C4D-6DA699DD46D9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31</a:t>
          </a:r>
        </a:p>
      </dgm:t>
    </dgm:pt>
    <dgm:pt modelId="{7090A18F-4E5C-4820-8A61-05818EA9961A}" type="parTrans" cxnId="{24D8E8B7-3656-4D89-974C-645789381D5F}">
      <dgm:prSet/>
      <dgm:spPr/>
      <dgm:t>
        <a:bodyPr/>
        <a:lstStyle/>
        <a:p>
          <a:endParaRPr lang="en-US" b="1"/>
        </a:p>
      </dgm:t>
    </dgm:pt>
    <dgm:pt modelId="{7987E98A-4585-44AA-BECD-C83B913637EA}" type="sibTrans" cxnId="{24D8E8B7-3656-4D89-974C-645789381D5F}">
      <dgm:prSet/>
      <dgm:spPr/>
      <dgm:t>
        <a:bodyPr/>
        <a:lstStyle/>
        <a:p>
          <a:endParaRPr lang="en-US" b="1"/>
        </a:p>
      </dgm:t>
    </dgm:pt>
    <dgm:pt modelId="{37628D9D-CEC1-4F31-9433-3E4B2B730335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en-US" b="1" dirty="0"/>
            <a:t>33</a:t>
          </a:r>
        </a:p>
      </dgm:t>
    </dgm:pt>
    <dgm:pt modelId="{061612D0-1968-4890-A23C-96B2F81EF601}" type="parTrans" cxnId="{27C857BF-0BF4-41C1-9471-96B618D7A0EC}">
      <dgm:prSet/>
      <dgm:spPr/>
      <dgm:t>
        <a:bodyPr/>
        <a:lstStyle/>
        <a:p>
          <a:endParaRPr lang="en-US" b="1"/>
        </a:p>
      </dgm:t>
    </dgm:pt>
    <dgm:pt modelId="{D727A78E-DB09-4176-90EE-0A227BB2A966}" type="sibTrans" cxnId="{27C857BF-0BF4-41C1-9471-96B618D7A0EC}">
      <dgm:prSet/>
      <dgm:spPr/>
      <dgm:t>
        <a:bodyPr/>
        <a:lstStyle/>
        <a:p>
          <a:endParaRPr lang="en-US" b="1"/>
        </a:p>
      </dgm:t>
    </dgm:pt>
    <dgm:pt modelId="{3B35EFD6-E284-483F-BD26-293AF5098178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EAED7370-3769-44A7-AABC-A527556EBD71}" type="parTrans" cxnId="{0544A009-A80C-48D3-9B3E-9507C2FFD64A}">
      <dgm:prSet/>
      <dgm:spPr/>
      <dgm:t>
        <a:bodyPr/>
        <a:lstStyle/>
        <a:p>
          <a:endParaRPr lang="en-US" b="1"/>
        </a:p>
      </dgm:t>
    </dgm:pt>
    <dgm:pt modelId="{5BE07637-1565-4CD6-B403-5AA968D9DD61}" type="sibTrans" cxnId="{0544A009-A80C-48D3-9B3E-9507C2FFD64A}">
      <dgm:prSet/>
      <dgm:spPr/>
      <dgm:t>
        <a:bodyPr/>
        <a:lstStyle/>
        <a:p>
          <a:endParaRPr lang="en-US" b="1"/>
        </a:p>
      </dgm:t>
    </dgm:pt>
    <dgm:pt modelId="{74B2D076-2084-495B-AE67-6870E6771884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B637190F-BBBF-472E-A5C7-8F8FF34E98F2}" type="parTrans" cxnId="{99364D41-1DEC-4519-A029-8914456EF6EE}">
      <dgm:prSet/>
      <dgm:spPr/>
      <dgm:t>
        <a:bodyPr/>
        <a:lstStyle/>
        <a:p>
          <a:endParaRPr lang="en-US" b="1"/>
        </a:p>
      </dgm:t>
    </dgm:pt>
    <dgm:pt modelId="{DEA48816-28F5-4EAB-805E-E29F4EB2268E}" type="sibTrans" cxnId="{99364D41-1DEC-4519-A029-8914456EF6EE}">
      <dgm:prSet/>
      <dgm:spPr/>
      <dgm:t>
        <a:bodyPr/>
        <a:lstStyle/>
        <a:p>
          <a:endParaRPr lang="en-US" b="1"/>
        </a:p>
      </dgm:t>
    </dgm:pt>
    <dgm:pt modelId="{60B9E3B1-8A7C-41B9-86CC-E084736E5513}">
      <dgm:prSet phldrT="[Text]"/>
      <dgm:spPr/>
      <dgm:t>
        <a:bodyPr/>
        <a:lstStyle/>
        <a:p>
          <a:r>
            <a:rPr lang="en-US" b="1" dirty="0"/>
            <a:t>68</a:t>
          </a:r>
        </a:p>
      </dgm:t>
    </dgm:pt>
    <dgm:pt modelId="{0101F335-0C8B-48E9-896D-1AD62BBD33BD}" type="parTrans" cxnId="{CE486D89-438B-41AC-8728-9A2111F5F851}">
      <dgm:prSet/>
      <dgm:spPr/>
      <dgm:t>
        <a:bodyPr/>
        <a:lstStyle/>
        <a:p>
          <a:endParaRPr lang="en-US" b="1"/>
        </a:p>
      </dgm:t>
    </dgm:pt>
    <dgm:pt modelId="{160227D5-8493-4A94-8D14-B8F77493B8CC}" type="sibTrans" cxnId="{CE486D89-438B-41AC-8728-9A2111F5F851}">
      <dgm:prSet/>
      <dgm:spPr/>
      <dgm:t>
        <a:bodyPr/>
        <a:lstStyle/>
        <a:p>
          <a:endParaRPr lang="en-US" b="1"/>
        </a:p>
      </dgm:t>
    </dgm:pt>
    <dgm:pt modelId="{1F84E168-95F4-45AF-9A82-F96994399717}">
      <dgm:prSet phldrT="[Text]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endParaRPr lang="en-US" b="1" dirty="0"/>
        </a:p>
      </dgm:t>
    </dgm:pt>
    <dgm:pt modelId="{4E0F1013-C0C4-41DE-9E08-3D33332960D5}" type="parTrans" cxnId="{224D563F-E6AB-47A8-ADDF-2C2EB7ED67C1}">
      <dgm:prSet/>
      <dgm:spPr/>
      <dgm:t>
        <a:bodyPr/>
        <a:lstStyle/>
        <a:p>
          <a:endParaRPr lang="en-US" b="1"/>
        </a:p>
      </dgm:t>
    </dgm:pt>
    <dgm:pt modelId="{A2913301-555C-44C2-9DB4-76EEC05EE587}" type="sibTrans" cxnId="{224D563F-E6AB-47A8-ADDF-2C2EB7ED67C1}">
      <dgm:prSet/>
      <dgm:spPr/>
      <dgm:t>
        <a:bodyPr/>
        <a:lstStyle/>
        <a:p>
          <a:endParaRPr lang="en-US" b="1"/>
        </a:p>
      </dgm:t>
    </dgm:pt>
    <dgm:pt modelId="{514C5855-CF90-458E-87CB-392BC013238E}" type="pres">
      <dgm:prSet presAssocID="{2D39BCAA-6192-497A-935B-B8CA550A08A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BD42A60-50E3-4C11-BCC0-CC1A32E5890D}" type="pres">
      <dgm:prSet presAssocID="{2D39BCAA-6192-497A-935B-B8CA550A08A8}" presName="hierFlow" presStyleCnt="0"/>
      <dgm:spPr/>
    </dgm:pt>
    <dgm:pt modelId="{2698717D-7363-43D5-A655-F2484A748F6B}" type="pres">
      <dgm:prSet presAssocID="{2D39BCAA-6192-497A-935B-B8CA550A08A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2F76CD-10DE-44AE-B6C2-353CBDD4E0B3}" type="pres">
      <dgm:prSet presAssocID="{DD37791D-60E0-401F-9C57-22C53C1F0755}" presName="Name14" presStyleCnt="0"/>
      <dgm:spPr/>
    </dgm:pt>
    <dgm:pt modelId="{804A2B1D-1E89-4549-A5F3-CCAB45B3ADE3}" type="pres">
      <dgm:prSet presAssocID="{DD37791D-60E0-401F-9C57-22C53C1F0755}" presName="level1Shape" presStyleLbl="node0" presStyleIdx="0" presStyleCnt="1">
        <dgm:presLayoutVars>
          <dgm:chPref val="3"/>
        </dgm:presLayoutVars>
      </dgm:prSet>
      <dgm:spPr/>
    </dgm:pt>
    <dgm:pt modelId="{06C2E60B-EA1A-41D4-86E2-E71E998DD984}" type="pres">
      <dgm:prSet presAssocID="{DD37791D-60E0-401F-9C57-22C53C1F0755}" presName="hierChild2" presStyleCnt="0"/>
      <dgm:spPr/>
    </dgm:pt>
    <dgm:pt modelId="{08966C74-7A82-469A-A062-E4EC6A03EBF7}" type="pres">
      <dgm:prSet presAssocID="{255D0D64-7870-436D-AE26-DB357279FBE2}" presName="Name19" presStyleLbl="parChTrans1D2" presStyleIdx="0" presStyleCnt="2"/>
      <dgm:spPr/>
    </dgm:pt>
    <dgm:pt modelId="{2784A973-1208-4202-BF88-BA43780A00D2}" type="pres">
      <dgm:prSet presAssocID="{7872053F-22BE-4CCD-85D5-8CF7C7710BE4}" presName="Name21" presStyleCnt="0"/>
      <dgm:spPr/>
    </dgm:pt>
    <dgm:pt modelId="{D8656E6F-D4DA-425C-A63E-C8FA92CCAE24}" type="pres">
      <dgm:prSet presAssocID="{7872053F-22BE-4CCD-85D5-8CF7C7710BE4}" presName="level2Shape" presStyleLbl="node2" presStyleIdx="0" presStyleCnt="2"/>
      <dgm:spPr/>
    </dgm:pt>
    <dgm:pt modelId="{E9A66955-A47D-46FF-B9DD-5A4B5F1699F3}" type="pres">
      <dgm:prSet presAssocID="{7872053F-22BE-4CCD-85D5-8CF7C7710BE4}" presName="hierChild3" presStyleCnt="0"/>
      <dgm:spPr/>
    </dgm:pt>
    <dgm:pt modelId="{2A1A130F-23B6-4033-98AD-687823242B37}" type="pres">
      <dgm:prSet presAssocID="{166B5F65-BE6E-455A-AE2A-B2BF7112733E}" presName="Name19" presStyleLbl="parChTrans1D3" presStyleIdx="0" presStyleCnt="4"/>
      <dgm:spPr/>
    </dgm:pt>
    <dgm:pt modelId="{DFF47FD5-12BE-4C6F-B8F5-331412AE24ED}" type="pres">
      <dgm:prSet presAssocID="{00A4D360-6936-4577-83ED-255CD3C66B1B}" presName="Name21" presStyleCnt="0"/>
      <dgm:spPr/>
    </dgm:pt>
    <dgm:pt modelId="{7C1BFB59-757F-497D-8C24-72CBF5EC3897}" type="pres">
      <dgm:prSet presAssocID="{00A4D360-6936-4577-83ED-255CD3C66B1B}" presName="level2Shape" presStyleLbl="node3" presStyleIdx="0" presStyleCnt="4"/>
      <dgm:spPr/>
    </dgm:pt>
    <dgm:pt modelId="{DF2334D6-822B-488B-B15B-3EFA2EC3AF7C}" type="pres">
      <dgm:prSet presAssocID="{00A4D360-6936-4577-83ED-255CD3C66B1B}" presName="hierChild3" presStyleCnt="0"/>
      <dgm:spPr/>
    </dgm:pt>
    <dgm:pt modelId="{073BC54B-DA15-4C51-BE3C-BA9479D2E47A}" type="pres">
      <dgm:prSet presAssocID="{34E7BA75-9769-4FC9-8279-3947B292C27A}" presName="Name19" presStyleLbl="parChTrans1D4" presStyleIdx="0" presStyleCnt="8"/>
      <dgm:spPr/>
    </dgm:pt>
    <dgm:pt modelId="{3763409F-F228-4640-B890-2B732C666741}" type="pres">
      <dgm:prSet presAssocID="{E4ED4645-1385-4CD3-98AA-C452D10460E8}" presName="Name21" presStyleCnt="0"/>
      <dgm:spPr/>
    </dgm:pt>
    <dgm:pt modelId="{30E7791F-E3DA-48D2-A71F-700AEAC2263F}" type="pres">
      <dgm:prSet presAssocID="{E4ED4645-1385-4CD3-98AA-C452D10460E8}" presName="level2Shape" presStyleLbl="node4" presStyleIdx="0" presStyleCnt="8"/>
      <dgm:spPr/>
    </dgm:pt>
    <dgm:pt modelId="{B18C9988-7731-43C5-8BFF-D73758122FC4}" type="pres">
      <dgm:prSet presAssocID="{E4ED4645-1385-4CD3-98AA-C452D10460E8}" presName="hierChild3" presStyleCnt="0"/>
      <dgm:spPr/>
    </dgm:pt>
    <dgm:pt modelId="{D631F2D9-F3D7-45BC-8158-33ED9BE13E7D}" type="pres">
      <dgm:prSet presAssocID="{FFFBBFA5-0D03-4053-A62A-2AD95BE230F0}" presName="Name19" presStyleLbl="parChTrans1D4" presStyleIdx="1" presStyleCnt="8"/>
      <dgm:spPr/>
    </dgm:pt>
    <dgm:pt modelId="{0493B1A9-320F-4A2A-87F9-2D08EE588403}" type="pres">
      <dgm:prSet presAssocID="{B7BC515A-6CF2-47B7-9C32-E9AFFE6D7E12}" presName="Name21" presStyleCnt="0"/>
      <dgm:spPr/>
    </dgm:pt>
    <dgm:pt modelId="{647DA046-A5FF-4F4D-BED5-8DA54B05E927}" type="pres">
      <dgm:prSet presAssocID="{B7BC515A-6CF2-47B7-9C32-E9AFFE6D7E12}" presName="level2Shape" presStyleLbl="node4" presStyleIdx="1" presStyleCnt="8"/>
      <dgm:spPr/>
    </dgm:pt>
    <dgm:pt modelId="{60816720-7F4A-44A6-992F-C49A53420B3D}" type="pres">
      <dgm:prSet presAssocID="{B7BC515A-6CF2-47B7-9C32-E9AFFE6D7E12}" presName="hierChild3" presStyleCnt="0"/>
      <dgm:spPr/>
    </dgm:pt>
    <dgm:pt modelId="{EFECD4EA-1E12-4DDF-83F4-894753039BE6}" type="pres">
      <dgm:prSet presAssocID="{C135002B-FB03-48D2-BA9A-E29E0B176B2C}" presName="Name19" presStyleLbl="parChTrans1D3" presStyleIdx="1" presStyleCnt="4"/>
      <dgm:spPr/>
    </dgm:pt>
    <dgm:pt modelId="{4F66B892-FEBF-4FE9-B46E-29626FCE1A64}" type="pres">
      <dgm:prSet presAssocID="{3FA60394-8824-43A1-B513-DA1FC4393F48}" presName="Name21" presStyleCnt="0"/>
      <dgm:spPr/>
    </dgm:pt>
    <dgm:pt modelId="{40A821A9-0E37-44B7-BC5A-C55527279490}" type="pres">
      <dgm:prSet presAssocID="{3FA60394-8824-43A1-B513-DA1FC4393F48}" presName="level2Shape" presStyleLbl="node3" presStyleIdx="1" presStyleCnt="4"/>
      <dgm:spPr/>
    </dgm:pt>
    <dgm:pt modelId="{E2D5913F-C009-45EB-86B0-26135BE1731B}" type="pres">
      <dgm:prSet presAssocID="{3FA60394-8824-43A1-B513-DA1FC4393F48}" presName="hierChild3" presStyleCnt="0"/>
      <dgm:spPr/>
    </dgm:pt>
    <dgm:pt modelId="{F8196FFF-4B06-49F7-AAD4-DCE9F75A5228}" type="pres">
      <dgm:prSet presAssocID="{061612D0-1968-4890-A23C-96B2F81EF601}" presName="Name19" presStyleLbl="parChTrans1D4" presStyleIdx="2" presStyleCnt="8"/>
      <dgm:spPr/>
    </dgm:pt>
    <dgm:pt modelId="{61BE8609-4BAF-4159-AC8E-0D6E8DCCB5E6}" type="pres">
      <dgm:prSet presAssocID="{37628D9D-CEC1-4F31-9433-3E4B2B730335}" presName="Name21" presStyleCnt="0"/>
      <dgm:spPr/>
    </dgm:pt>
    <dgm:pt modelId="{EC9A29B2-7FEB-4BE7-B526-E14F312F16FD}" type="pres">
      <dgm:prSet presAssocID="{37628D9D-CEC1-4F31-9433-3E4B2B730335}" presName="level2Shape" presStyleLbl="node4" presStyleIdx="2" presStyleCnt="8"/>
      <dgm:spPr/>
    </dgm:pt>
    <dgm:pt modelId="{123D9F54-DE47-4C1E-8F6E-6663FF931897}" type="pres">
      <dgm:prSet presAssocID="{37628D9D-CEC1-4F31-9433-3E4B2B730335}" presName="hierChild3" presStyleCnt="0"/>
      <dgm:spPr/>
    </dgm:pt>
    <dgm:pt modelId="{7E4E5069-19F3-4089-9873-C9B89B96E121}" type="pres">
      <dgm:prSet presAssocID="{7090A18F-4E5C-4820-8A61-05818EA9961A}" presName="Name19" presStyleLbl="parChTrans1D4" presStyleIdx="3" presStyleCnt="8"/>
      <dgm:spPr/>
    </dgm:pt>
    <dgm:pt modelId="{AE19275F-F626-4A90-B776-F3B2C25F76F1}" type="pres">
      <dgm:prSet presAssocID="{11A2E422-B97C-4354-9C4D-6DA699DD46D9}" presName="Name21" presStyleCnt="0"/>
      <dgm:spPr/>
    </dgm:pt>
    <dgm:pt modelId="{D9E40199-DF4F-44B8-AFA3-20E6AF241B06}" type="pres">
      <dgm:prSet presAssocID="{11A2E422-B97C-4354-9C4D-6DA699DD46D9}" presName="level2Shape" presStyleLbl="node4" presStyleIdx="3" presStyleCnt="8"/>
      <dgm:spPr/>
    </dgm:pt>
    <dgm:pt modelId="{229E1920-5F85-4C4B-8B50-27D588EDD85E}" type="pres">
      <dgm:prSet presAssocID="{11A2E422-B97C-4354-9C4D-6DA699DD46D9}" presName="hierChild3" presStyleCnt="0"/>
      <dgm:spPr/>
    </dgm:pt>
    <dgm:pt modelId="{09524948-1A4C-49E0-A068-E17AA5F27FBF}" type="pres">
      <dgm:prSet presAssocID="{22250774-EDBA-4E06-BE3D-E580124C92D5}" presName="Name19" presStyleLbl="parChTrans1D2" presStyleIdx="1" presStyleCnt="2"/>
      <dgm:spPr/>
    </dgm:pt>
    <dgm:pt modelId="{E3CC0680-313C-4F39-9109-9F35283E9842}" type="pres">
      <dgm:prSet presAssocID="{5D6440FC-1DE3-465C-A981-EA5049ECFC35}" presName="Name21" presStyleCnt="0"/>
      <dgm:spPr/>
    </dgm:pt>
    <dgm:pt modelId="{AC290016-A4CD-41CA-8666-509E9FBB54B0}" type="pres">
      <dgm:prSet presAssocID="{5D6440FC-1DE3-465C-A981-EA5049ECFC35}" presName="level2Shape" presStyleLbl="node2" presStyleIdx="1" presStyleCnt="2"/>
      <dgm:spPr/>
    </dgm:pt>
    <dgm:pt modelId="{65C79400-BF85-48CC-B149-83A8218C3B15}" type="pres">
      <dgm:prSet presAssocID="{5D6440FC-1DE3-465C-A981-EA5049ECFC35}" presName="hierChild3" presStyleCnt="0"/>
      <dgm:spPr/>
    </dgm:pt>
    <dgm:pt modelId="{023C07EB-ACCA-4C40-A715-7C2FE53EA7E9}" type="pres">
      <dgm:prSet presAssocID="{211A8C45-3F44-4E68-8FD2-0C6E0AE54B57}" presName="Name19" presStyleLbl="parChTrans1D3" presStyleIdx="2" presStyleCnt="4"/>
      <dgm:spPr/>
    </dgm:pt>
    <dgm:pt modelId="{0C5CCB5E-192C-48FC-8FDB-7608DA120140}" type="pres">
      <dgm:prSet presAssocID="{73569B8A-7495-4B16-8B52-8785CB33E14E}" presName="Name21" presStyleCnt="0"/>
      <dgm:spPr/>
    </dgm:pt>
    <dgm:pt modelId="{7D40EC9D-5F85-44D2-AA9B-4CF5F9713FB6}" type="pres">
      <dgm:prSet presAssocID="{73569B8A-7495-4B16-8B52-8785CB33E14E}" presName="level2Shape" presStyleLbl="node3" presStyleIdx="2" presStyleCnt="4"/>
      <dgm:spPr/>
    </dgm:pt>
    <dgm:pt modelId="{3A78B075-E842-468D-90CB-3ABB9D0D398B}" type="pres">
      <dgm:prSet presAssocID="{73569B8A-7495-4B16-8B52-8785CB33E14E}" presName="hierChild3" presStyleCnt="0"/>
      <dgm:spPr/>
    </dgm:pt>
    <dgm:pt modelId="{F0872D56-F151-4F9A-9484-232B25FCEABC}" type="pres">
      <dgm:prSet presAssocID="{B637190F-BBBF-472E-A5C7-8F8FF34E98F2}" presName="Name19" presStyleLbl="parChTrans1D4" presStyleIdx="4" presStyleCnt="8"/>
      <dgm:spPr/>
    </dgm:pt>
    <dgm:pt modelId="{2DF9A16E-B43F-4812-976E-E100010D0E8D}" type="pres">
      <dgm:prSet presAssocID="{74B2D076-2084-495B-AE67-6870E6771884}" presName="Name21" presStyleCnt="0"/>
      <dgm:spPr/>
    </dgm:pt>
    <dgm:pt modelId="{0876A543-2C7C-4241-B216-E3E95DA09426}" type="pres">
      <dgm:prSet presAssocID="{74B2D076-2084-495B-AE67-6870E6771884}" presName="level2Shape" presStyleLbl="node4" presStyleIdx="4" presStyleCnt="8"/>
      <dgm:spPr/>
    </dgm:pt>
    <dgm:pt modelId="{CDBD644C-D8C1-42E8-9671-134C8E212950}" type="pres">
      <dgm:prSet presAssocID="{74B2D076-2084-495B-AE67-6870E6771884}" presName="hierChild3" presStyleCnt="0"/>
      <dgm:spPr/>
    </dgm:pt>
    <dgm:pt modelId="{AC6CDA0F-4099-4137-86BA-90611727A523}" type="pres">
      <dgm:prSet presAssocID="{EAED7370-3769-44A7-AABC-A527556EBD71}" presName="Name19" presStyleLbl="parChTrans1D4" presStyleIdx="5" presStyleCnt="8"/>
      <dgm:spPr/>
    </dgm:pt>
    <dgm:pt modelId="{B6A373F9-6451-49F7-B4DA-28DAB15260EF}" type="pres">
      <dgm:prSet presAssocID="{3B35EFD6-E284-483F-BD26-293AF5098178}" presName="Name21" presStyleCnt="0"/>
      <dgm:spPr/>
    </dgm:pt>
    <dgm:pt modelId="{2DB4EED8-3071-45CE-9C2C-94864CEE7823}" type="pres">
      <dgm:prSet presAssocID="{3B35EFD6-E284-483F-BD26-293AF5098178}" presName="level2Shape" presStyleLbl="node4" presStyleIdx="5" presStyleCnt="8"/>
      <dgm:spPr/>
    </dgm:pt>
    <dgm:pt modelId="{18BFE5D7-3D4F-4A9F-8E62-6796AA457E53}" type="pres">
      <dgm:prSet presAssocID="{3B35EFD6-E284-483F-BD26-293AF5098178}" presName="hierChild3" presStyleCnt="0"/>
      <dgm:spPr/>
    </dgm:pt>
    <dgm:pt modelId="{6FAF7579-A4CB-4815-BC8B-1716BB0624EA}" type="pres">
      <dgm:prSet presAssocID="{0101F335-0C8B-48E9-896D-1AD62BBD33BD}" presName="Name19" presStyleLbl="parChTrans1D3" presStyleIdx="3" presStyleCnt="4"/>
      <dgm:spPr/>
    </dgm:pt>
    <dgm:pt modelId="{FE5CD714-6551-42FB-8FCC-B3478982F521}" type="pres">
      <dgm:prSet presAssocID="{60B9E3B1-8A7C-41B9-86CC-E084736E5513}" presName="Name21" presStyleCnt="0"/>
      <dgm:spPr/>
    </dgm:pt>
    <dgm:pt modelId="{2AF1BC72-66A1-4850-A33E-F7E7DF64AB02}" type="pres">
      <dgm:prSet presAssocID="{60B9E3B1-8A7C-41B9-86CC-E084736E5513}" presName="level2Shape" presStyleLbl="node3" presStyleIdx="3" presStyleCnt="4"/>
      <dgm:spPr/>
    </dgm:pt>
    <dgm:pt modelId="{FD0358D7-B607-44A0-85F9-21032AE2D470}" type="pres">
      <dgm:prSet presAssocID="{60B9E3B1-8A7C-41B9-86CC-E084736E5513}" presName="hierChild3" presStyleCnt="0"/>
      <dgm:spPr/>
    </dgm:pt>
    <dgm:pt modelId="{204C66B8-B633-49F6-85D0-5169AB5AAEA8}" type="pres">
      <dgm:prSet presAssocID="{4E0F1013-C0C4-41DE-9E08-3D33332960D5}" presName="Name19" presStyleLbl="parChTrans1D4" presStyleIdx="6" presStyleCnt="8"/>
      <dgm:spPr/>
    </dgm:pt>
    <dgm:pt modelId="{C7015704-28FE-474D-8756-361C63406848}" type="pres">
      <dgm:prSet presAssocID="{1F84E168-95F4-45AF-9A82-F96994399717}" presName="Name21" presStyleCnt="0"/>
      <dgm:spPr/>
    </dgm:pt>
    <dgm:pt modelId="{EB5FC2D1-4AD9-4840-B598-FC53DA27C5B6}" type="pres">
      <dgm:prSet presAssocID="{1F84E168-95F4-45AF-9A82-F96994399717}" presName="level2Shape" presStyleLbl="node4" presStyleIdx="6" presStyleCnt="8"/>
      <dgm:spPr/>
    </dgm:pt>
    <dgm:pt modelId="{104C4F0C-1871-402F-AC70-537D36F5C15C}" type="pres">
      <dgm:prSet presAssocID="{1F84E168-95F4-45AF-9A82-F96994399717}" presName="hierChild3" presStyleCnt="0"/>
      <dgm:spPr/>
    </dgm:pt>
    <dgm:pt modelId="{19E3E9BB-B380-4554-B78F-6BF39EF49AF2}" type="pres">
      <dgm:prSet presAssocID="{2BE45CA8-7479-45DA-B719-5D842691F1B7}" presName="Name19" presStyleLbl="parChTrans1D4" presStyleIdx="7" presStyleCnt="8"/>
      <dgm:spPr/>
    </dgm:pt>
    <dgm:pt modelId="{80E82F3A-06A8-4708-A746-C07EB3CC7C33}" type="pres">
      <dgm:prSet presAssocID="{10DC91AF-F15E-48C5-B191-B6611FA0276A}" presName="Name21" presStyleCnt="0"/>
      <dgm:spPr/>
    </dgm:pt>
    <dgm:pt modelId="{575DA89C-4140-456D-8AAC-9C12AE5E7516}" type="pres">
      <dgm:prSet presAssocID="{10DC91AF-F15E-48C5-B191-B6611FA0276A}" presName="level2Shape" presStyleLbl="node4" presStyleIdx="7" presStyleCnt="8"/>
      <dgm:spPr/>
    </dgm:pt>
    <dgm:pt modelId="{ACC28898-447A-476C-913A-360419EFB3A1}" type="pres">
      <dgm:prSet presAssocID="{10DC91AF-F15E-48C5-B191-B6611FA0276A}" presName="hierChild3" presStyleCnt="0"/>
      <dgm:spPr/>
    </dgm:pt>
    <dgm:pt modelId="{8730587B-6DA3-449F-9868-7C9EE1E2C8B5}" type="pres">
      <dgm:prSet presAssocID="{2D39BCAA-6192-497A-935B-B8CA550A08A8}" presName="bgShapesFlow" presStyleCnt="0"/>
      <dgm:spPr/>
    </dgm:pt>
  </dgm:ptLst>
  <dgm:cxnLst>
    <dgm:cxn modelId="{503ECE02-33CD-4246-B2AC-F131E29602D0}" type="presOf" srcId="{11A2E422-B97C-4354-9C4D-6DA699DD46D9}" destId="{D9E40199-DF4F-44B8-AFA3-20E6AF241B06}" srcOrd="0" destOrd="0" presId="urn:microsoft.com/office/officeart/2005/8/layout/hierarchy6"/>
    <dgm:cxn modelId="{DEDF0B04-B1BF-4F2F-9BB1-80E6C47ECE23}" srcId="{DD37791D-60E0-401F-9C57-22C53C1F0755}" destId="{7872053F-22BE-4CCD-85D5-8CF7C7710BE4}" srcOrd="0" destOrd="0" parTransId="{255D0D64-7870-436D-AE26-DB357279FBE2}" sibTransId="{B4842487-EBF2-4806-98D8-EEDDC5A66D4E}"/>
    <dgm:cxn modelId="{168C8306-F5D4-4516-BACF-2E3007379FE4}" type="presOf" srcId="{DD37791D-60E0-401F-9C57-22C53C1F0755}" destId="{804A2B1D-1E89-4549-A5F3-CCAB45B3ADE3}" srcOrd="0" destOrd="0" presId="urn:microsoft.com/office/officeart/2005/8/layout/hierarchy6"/>
    <dgm:cxn modelId="{964D8C08-129B-454D-9A67-BF7C0A95F6B9}" type="presOf" srcId="{74B2D076-2084-495B-AE67-6870E6771884}" destId="{0876A543-2C7C-4241-B216-E3E95DA09426}" srcOrd="0" destOrd="0" presId="urn:microsoft.com/office/officeart/2005/8/layout/hierarchy6"/>
    <dgm:cxn modelId="{0544A009-A80C-48D3-9B3E-9507C2FFD64A}" srcId="{73569B8A-7495-4B16-8B52-8785CB33E14E}" destId="{3B35EFD6-E284-483F-BD26-293AF5098178}" srcOrd="1" destOrd="0" parTransId="{EAED7370-3769-44A7-AABC-A527556EBD71}" sibTransId="{5BE07637-1565-4CD6-B403-5AA968D9DD61}"/>
    <dgm:cxn modelId="{8F1A151D-D96C-4C85-9717-A984D7822B3B}" type="presOf" srcId="{22250774-EDBA-4E06-BE3D-E580124C92D5}" destId="{09524948-1A4C-49E0-A068-E17AA5F27FBF}" srcOrd="0" destOrd="0" presId="urn:microsoft.com/office/officeart/2005/8/layout/hierarchy6"/>
    <dgm:cxn modelId="{CF79362A-A49A-421C-9810-495BCDEF14C2}" type="presOf" srcId="{255D0D64-7870-436D-AE26-DB357279FBE2}" destId="{08966C74-7A82-469A-A062-E4EC6A03EBF7}" srcOrd="0" destOrd="0" presId="urn:microsoft.com/office/officeart/2005/8/layout/hierarchy6"/>
    <dgm:cxn modelId="{88950732-B5E5-4FA7-991C-B9239D5064A7}" type="presOf" srcId="{10DC91AF-F15E-48C5-B191-B6611FA0276A}" destId="{575DA89C-4140-456D-8AAC-9C12AE5E7516}" srcOrd="0" destOrd="0" presId="urn:microsoft.com/office/officeart/2005/8/layout/hierarchy6"/>
    <dgm:cxn modelId="{5B3BFF35-39E9-4E45-BE92-6275FCEAD48E}" srcId="{7872053F-22BE-4CCD-85D5-8CF7C7710BE4}" destId="{00A4D360-6936-4577-83ED-255CD3C66B1B}" srcOrd="0" destOrd="0" parTransId="{166B5F65-BE6E-455A-AE2A-B2BF7112733E}" sibTransId="{8E91612C-E586-46A8-A4F2-F1ED43A1BC98}"/>
    <dgm:cxn modelId="{61C6D839-AC69-4875-8BAD-066EE5411C2C}" type="presOf" srcId="{00A4D360-6936-4577-83ED-255CD3C66B1B}" destId="{7C1BFB59-757F-497D-8C24-72CBF5EC3897}" srcOrd="0" destOrd="0" presId="urn:microsoft.com/office/officeart/2005/8/layout/hierarchy6"/>
    <dgm:cxn modelId="{63ADCC3E-6418-4601-A4D6-5FB18FC32E7F}" srcId="{60B9E3B1-8A7C-41B9-86CC-E084736E5513}" destId="{10DC91AF-F15E-48C5-B191-B6611FA0276A}" srcOrd="1" destOrd="0" parTransId="{2BE45CA8-7479-45DA-B719-5D842691F1B7}" sibTransId="{6E3D860B-1EBA-4D1C-8897-28A8D911BC75}"/>
    <dgm:cxn modelId="{224D563F-E6AB-47A8-ADDF-2C2EB7ED67C1}" srcId="{60B9E3B1-8A7C-41B9-86CC-E084736E5513}" destId="{1F84E168-95F4-45AF-9A82-F96994399717}" srcOrd="0" destOrd="0" parTransId="{4E0F1013-C0C4-41DE-9E08-3D33332960D5}" sibTransId="{A2913301-555C-44C2-9DB4-76EEC05EE587}"/>
    <dgm:cxn modelId="{A0F5005F-E1C6-42DE-9769-D2DFE008D125}" type="presOf" srcId="{061612D0-1968-4890-A23C-96B2F81EF601}" destId="{F8196FFF-4B06-49F7-AAD4-DCE9F75A5228}" srcOrd="0" destOrd="0" presId="urn:microsoft.com/office/officeart/2005/8/layout/hierarchy6"/>
    <dgm:cxn modelId="{D6054A60-36E7-4185-8D8C-F73DF31D2DC7}" type="presOf" srcId="{0101F335-0C8B-48E9-896D-1AD62BBD33BD}" destId="{6FAF7579-A4CB-4815-BC8B-1716BB0624EA}" srcOrd="0" destOrd="0" presId="urn:microsoft.com/office/officeart/2005/8/layout/hierarchy6"/>
    <dgm:cxn modelId="{99364D41-1DEC-4519-A029-8914456EF6EE}" srcId="{73569B8A-7495-4B16-8B52-8785CB33E14E}" destId="{74B2D076-2084-495B-AE67-6870E6771884}" srcOrd="0" destOrd="0" parTransId="{B637190F-BBBF-472E-A5C7-8F8FF34E98F2}" sibTransId="{DEA48816-28F5-4EAB-805E-E29F4EB2268E}"/>
    <dgm:cxn modelId="{31C48343-F5AF-4880-A413-D82BD05CCA20}" type="presOf" srcId="{2D39BCAA-6192-497A-935B-B8CA550A08A8}" destId="{514C5855-CF90-458E-87CB-392BC013238E}" srcOrd="0" destOrd="0" presId="urn:microsoft.com/office/officeart/2005/8/layout/hierarchy6"/>
    <dgm:cxn modelId="{3CDA2B4A-B809-4993-B37F-B98D3DA23565}" srcId="{00A4D360-6936-4577-83ED-255CD3C66B1B}" destId="{E4ED4645-1385-4CD3-98AA-C452D10460E8}" srcOrd="0" destOrd="0" parTransId="{34E7BA75-9769-4FC9-8279-3947B292C27A}" sibTransId="{845ADEC3-8585-4FE2-8666-E56848D4D82E}"/>
    <dgm:cxn modelId="{C5C4F44B-043B-41BF-9740-39664C6D81B4}" type="presOf" srcId="{FFFBBFA5-0D03-4053-A62A-2AD95BE230F0}" destId="{D631F2D9-F3D7-45BC-8158-33ED9BE13E7D}" srcOrd="0" destOrd="0" presId="urn:microsoft.com/office/officeart/2005/8/layout/hierarchy6"/>
    <dgm:cxn modelId="{EEFE826D-E300-42CF-B9BA-96FEF8F9BFC3}" type="presOf" srcId="{37628D9D-CEC1-4F31-9433-3E4B2B730335}" destId="{EC9A29B2-7FEB-4BE7-B526-E14F312F16FD}" srcOrd="0" destOrd="0" presId="urn:microsoft.com/office/officeart/2005/8/layout/hierarchy6"/>
    <dgm:cxn modelId="{90D12D6E-A4ED-4895-9F7F-C72550CBD8FD}" type="presOf" srcId="{3FA60394-8824-43A1-B513-DA1FC4393F48}" destId="{40A821A9-0E37-44B7-BC5A-C55527279490}" srcOrd="0" destOrd="0" presId="urn:microsoft.com/office/officeart/2005/8/layout/hierarchy6"/>
    <dgm:cxn modelId="{A464AA4E-100B-48CD-89A7-F477880FFC22}" type="presOf" srcId="{EAED7370-3769-44A7-AABC-A527556EBD71}" destId="{AC6CDA0F-4099-4137-86BA-90611727A523}" srcOrd="0" destOrd="0" presId="urn:microsoft.com/office/officeart/2005/8/layout/hierarchy6"/>
    <dgm:cxn modelId="{7D20BA51-C2F4-4875-BBBE-1D5CFAE7DD0D}" type="presOf" srcId="{1F84E168-95F4-45AF-9A82-F96994399717}" destId="{EB5FC2D1-4AD9-4840-B598-FC53DA27C5B6}" srcOrd="0" destOrd="0" presId="urn:microsoft.com/office/officeart/2005/8/layout/hierarchy6"/>
    <dgm:cxn modelId="{6F113274-8E9F-4773-8A7C-4438B705238F}" type="presOf" srcId="{211A8C45-3F44-4E68-8FD2-0C6E0AE54B57}" destId="{023C07EB-ACCA-4C40-A715-7C2FE53EA7E9}" srcOrd="0" destOrd="0" presId="urn:microsoft.com/office/officeart/2005/8/layout/hierarchy6"/>
    <dgm:cxn modelId="{DE209B54-EE5F-4CEF-8A4B-49A59F099D50}" type="presOf" srcId="{3B35EFD6-E284-483F-BD26-293AF5098178}" destId="{2DB4EED8-3071-45CE-9C2C-94864CEE7823}" srcOrd="0" destOrd="0" presId="urn:microsoft.com/office/officeart/2005/8/layout/hierarchy6"/>
    <dgm:cxn modelId="{F347B279-D5EF-46B6-A2B8-177DBD5D6725}" srcId="{7872053F-22BE-4CCD-85D5-8CF7C7710BE4}" destId="{3FA60394-8824-43A1-B513-DA1FC4393F48}" srcOrd="1" destOrd="0" parTransId="{C135002B-FB03-48D2-BA9A-E29E0B176B2C}" sibTransId="{C3029D17-5D12-4429-8C98-D8A44CA96BD3}"/>
    <dgm:cxn modelId="{B7DBF979-AC9C-4F2B-B27A-127F23A76DBD}" type="presOf" srcId="{C135002B-FB03-48D2-BA9A-E29E0B176B2C}" destId="{EFECD4EA-1E12-4DDF-83F4-894753039BE6}" srcOrd="0" destOrd="0" presId="urn:microsoft.com/office/officeart/2005/8/layout/hierarchy6"/>
    <dgm:cxn modelId="{1664B27D-0774-4626-B21B-2FE979737A62}" type="presOf" srcId="{5D6440FC-1DE3-465C-A981-EA5049ECFC35}" destId="{AC290016-A4CD-41CA-8666-509E9FBB54B0}" srcOrd="0" destOrd="0" presId="urn:microsoft.com/office/officeart/2005/8/layout/hierarchy6"/>
    <dgm:cxn modelId="{CE486D89-438B-41AC-8728-9A2111F5F851}" srcId="{5D6440FC-1DE3-465C-A981-EA5049ECFC35}" destId="{60B9E3B1-8A7C-41B9-86CC-E084736E5513}" srcOrd="1" destOrd="0" parTransId="{0101F335-0C8B-48E9-896D-1AD62BBD33BD}" sibTransId="{160227D5-8493-4A94-8D14-B8F77493B8CC}"/>
    <dgm:cxn modelId="{F039EB99-619D-477E-AF74-7EA58C87BC6E}" type="presOf" srcId="{E4ED4645-1385-4CD3-98AA-C452D10460E8}" destId="{30E7791F-E3DA-48D2-A71F-700AEAC2263F}" srcOrd="0" destOrd="0" presId="urn:microsoft.com/office/officeart/2005/8/layout/hierarchy6"/>
    <dgm:cxn modelId="{0BE950A1-6749-4E9C-91A3-D8EA1A0F7CD5}" type="presOf" srcId="{7090A18F-4E5C-4820-8A61-05818EA9961A}" destId="{7E4E5069-19F3-4089-9873-C9B89B96E121}" srcOrd="0" destOrd="0" presId="urn:microsoft.com/office/officeart/2005/8/layout/hierarchy6"/>
    <dgm:cxn modelId="{9A09B3A5-F802-4277-AF3C-62250CB66C74}" type="presOf" srcId="{4E0F1013-C0C4-41DE-9E08-3D33332960D5}" destId="{204C66B8-B633-49F6-85D0-5169AB5AAEA8}" srcOrd="0" destOrd="0" presId="urn:microsoft.com/office/officeart/2005/8/layout/hierarchy6"/>
    <dgm:cxn modelId="{A265BCA6-73CD-41BF-B735-1C385698F5E5}" type="presOf" srcId="{73569B8A-7495-4B16-8B52-8785CB33E14E}" destId="{7D40EC9D-5F85-44D2-AA9B-4CF5F9713FB6}" srcOrd="0" destOrd="0" presId="urn:microsoft.com/office/officeart/2005/8/layout/hierarchy6"/>
    <dgm:cxn modelId="{24D78AAA-49BD-4E84-9F27-69C6869FF87C}" type="presOf" srcId="{7872053F-22BE-4CCD-85D5-8CF7C7710BE4}" destId="{D8656E6F-D4DA-425C-A63E-C8FA92CCAE24}" srcOrd="0" destOrd="0" presId="urn:microsoft.com/office/officeart/2005/8/layout/hierarchy6"/>
    <dgm:cxn modelId="{AC7485B1-DCDC-4535-BB6F-9C95D000FA10}" type="presOf" srcId="{166B5F65-BE6E-455A-AE2A-B2BF7112733E}" destId="{2A1A130F-23B6-4033-98AD-687823242B37}" srcOrd="0" destOrd="0" presId="urn:microsoft.com/office/officeart/2005/8/layout/hierarchy6"/>
    <dgm:cxn modelId="{24D8E8B7-3656-4D89-974C-645789381D5F}" srcId="{3FA60394-8824-43A1-B513-DA1FC4393F48}" destId="{11A2E422-B97C-4354-9C4D-6DA699DD46D9}" srcOrd="1" destOrd="0" parTransId="{7090A18F-4E5C-4820-8A61-05818EA9961A}" sibTransId="{7987E98A-4585-44AA-BECD-C83B913637EA}"/>
    <dgm:cxn modelId="{607735BA-8F38-411A-AE82-ABF7D8DC4A03}" type="presOf" srcId="{B637190F-BBBF-472E-A5C7-8F8FF34E98F2}" destId="{F0872D56-F151-4F9A-9484-232B25FCEABC}" srcOrd="0" destOrd="0" presId="urn:microsoft.com/office/officeart/2005/8/layout/hierarchy6"/>
    <dgm:cxn modelId="{98F873BE-01CC-4080-9E46-4F7839DD43DB}" srcId="{00A4D360-6936-4577-83ED-255CD3C66B1B}" destId="{B7BC515A-6CF2-47B7-9C32-E9AFFE6D7E12}" srcOrd="1" destOrd="0" parTransId="{FFFBBFA5-0D03-4053-A62A-2AD95BE230F0}" sibTransId="{5A17202C-B03A-42A5-9CCE-5EBCF1FC2718}"/>
    <dgm:cxn modelId="{27C857BF-0BF4-41C1-9471-96B618D7A0EC}" srcId="{3FA60394-8824-43A1-B513-DA1FC4393F48}" destId="{37628D9D-CEC1-4F31-9433-3E4B2B730335}" srcOrd="0" destOrd="0" parTransId="{061612D0-1968-4890-A23C-96B2F81EF601}" sibTransId="{D727A78E-DB09-4176-90EE-0A227BB2A966}"/>
    <dgm:cxn modelId="{045D23C5-9719-400E-B52C-5E84A9BFBE60}" type="presOf" srcId="{34E7BA75-9769-4FC9-8279-3947B292C27A}" destId="{073BC54B-DA15-4C51-BE3C-BA9479D2E47A}" srcOrd="0" destOrd="0" presId="urn:microsoft.com/office/officeart/2005/8/layout/hierarchy6"/>
    <dgm:cxn modelId="{42D204C9-D8C8-4F31-BD77-F39FE0A1FC52}" type="presOf" srcId="{60B9E3B1-8A7C-41B9-86CC-E084736E5513}" destId="{2AF1BC72-66A1-4850-A33E-F7E7DF64AB02}" srcOrd="0" destOrd="0" presId="urn:microsoft.com/office/officeart/2005/8/layout/hierarchy6"/>
    <dgm:cxn modelId="{087A5DCC-D6B4-4DD6-A778-9A7717CBFA0F}" srcId="{DD37791D-60E0-401F-9C57-22C53C1F0755}" destId="{5D6440FC-1DE3-465C-A981-EA5049ECFC35}" srcOrd="1" destOrd="0" parTransId="{22250774-EDBA-4E06-BE3D-E580124C92D5}" sibTransId="{0CF527AD-F3AE-4888-9ECB-B37DE7BEFFDE}"/>
    <dgm:cxn modelId="{FFE7F7CC-3800-493F-BFD7-19D9845A61E8}" type="presOf" srcId="{B7BC515A-6CF2-47B7-9C32-E9AFFE6D7E12}" destId="{647DA046-A5FF-4F4D-BED5-8DA54B05E927}" srcOrd="0" destOrd="0" presId="urn:microsoft.com/office/officeart/2005/8/layout/hierarchy6"/>
    <dgm:cxn modelId="{38B65ACE-5CE8-464C-8BD5-5A8E4FF86CF7}" srcId="{2D39BCAA-6192-497A-935B-B8CA550A08A8}" destId="{DD37791D-60E0-401F-9C57-22C53C1F0755}" srcOrd="0" destOrd="0" parTransId="{2DD5C1A6-6A74-4863-A101-E46A353FC4D2}" sibTransId="{50105C42-5C96-4651-9B97-2B889EDAB576}"/>
    <dgm:cxn modelId="{96F42FE2-BC8E-47F2-B1D0-BBA1C6A7E12A}" type="presOf" srcId="{2BE45CA8-7479-45DA-B719-5D842691F1B7}" destId="{19E3E9BB-B380-4554-B78F-6BF39EF49AF2}" srcOrd="0" destOrd="0" presId="urn:microsoft.com/office/officeart/2005/8/layout/hierarchy6"/>
    <dgm:cxn modelId="{A88FF0E2-6C91-4AD1-8EED-B85D6E797607}" srcId="{5D6440FC-1DE3-465C-A981-EA5049ECFC35}" destId="{73569B8A-7495-4B16-8B52-8785CB33E14E}" srcOrd="0" destOrd="0" parTransId="{211A8C45-3F44-4E68-8FD2-0C6E0AE54B57}" sibTransId="{493A5E47-43C6-45A7-9238-CCB11EE653C7}"/>
    <dgm:cxn modelId="{F8C8D3D1-F71C-44E5-9F5C-54DFCEA3BEBC}" type="presParOf" srcId="{514C5855-CF90-458E-87CB-392BC013238E}" destId="{6BD42A60-50E3-4C11-BCC0-CC1A32E5890D}" srcOrd="0" destOrd="0" presId="urn:microsoft.com/office/officeart/2005/8/layout/hierarchy6"/>
    <dgm:cxn modelId="{A92157D4-278D-4D9F-95B0-8D27D7F45C37}" type="presParOf" srcId="{6BD42A60-50E3-4C11-BCC0-CC1A32E5890D}" destId="{2698717D-7363-43D5-A655-F2484A748F6B}" srcOrd="0" destOrd="0" presId="urn:microsoft.com/office/officeart/2005/8/layout/hierarchy6"/>
    <dgm:cxn modelId="{0AB56D08-B263-4956-AF95-7FEBBC0C6D0A}" type="presParOf" srcId="{2698717D-7363-43D5-A655-F2484A748F6B}" destId="{372F76CD-10DE-44AE-B6C2-353CBDD4E0B3}" srcOrd="0" destOrd="0" presId="urn:microsoft.com/office/officeart/2005/8/layout/hierarchy6"/>
    <dgm:cxn modelId="{8A4D002E-2A9A-4E11-9492-B22B6050462B}" type="presParOf" srcId="{372F76CD-10DE-44AE-B6C2-353CBDD4E0B3}" destId="{804A2B1D-1E89-4549-A5F3-CCAB45B3ADE3}" srcOrd="0" destOrd="0" presId="urn:microsoft.com/office/officeart/2005/8/layout/hierarchy6"/>
    <dgm:cxn modelId="{6F0B43BF-9BDE-4D42-8016-627497945D31}" type="presParOf" srcId="{372F76CD-10DE-44AE-B6C2-353CBDD4E0B3}" destId="{06C2E60B-EA1A-41D4-86E2-E71E998DD984}" srcOrd="1" destOrd="0" presId="urn:microsoft.com/office/officeart/2005/8/layout/hierarchy6"/>
    <dgm:cxn modelId="{36B85293-86BF-4843-B0C3-402714DF6741}" type="presParOf" srcId="{06C2E60B-EA1A-41D4-86E2-E71E998DD984}" destId="{08966C74-7A82-469A-A062-E4EC6A03EBF7}" srcOrd="0" destOrd="0" presId="urn:microsoft.com/office/officeart/2005/8/layout/hierarchy6"/>
    <dgm:cxn modelId="{D68236D9-1856-4BF3-8FF2-31BF28984E20}" type="presParOf" srcId="{06C2E60B-EA1A-41D4-86E2-E71E998DD984}" destId="{2784A973-1208-4202-BF88-BA43780A00D2}" srcOrd="1" destOrd="0" presId="urn:microsoft.com/office/officeart/2005/8/layout/hierarchy6"/>
    <dgm:cxn modelId="{63DC480D-3D63-4035-9F30-E6B9DF9696AC}" type="presParOf" srcId="{2784A973-1208-4202-BF88-BA43780A00D2}" destId="{D8656E6F-D4DA-425C-A63E-C8FA92CCAE24}" srcOrd="0" destOrd="0" presId="urn:microsoft.com/office/officeart/2005/8/layout/hierarchy6"/>
    <dgm:cxn modelId="{C4B3D9D0-66C1-407D-BA00-61C5ACAACAC8}" type="presParOf" srcId="{2784A973-1208-4202-BF88-BA43780A00D2}" destId="{E9A66955-A47D-46FF-B9DD-5A4B5F1699F3}" srcOrd="1" destOrd="0" presId="urn:microsoft.com/office/officeart/2005/8/layout/hierarchy6"/>
    <dgm:cxn modelId="{1D998945-3BD1-4B57-AD8E-3CD2767DFA36}" type="presParOf" srcId="{E9A66955-A47D-46FF-B9DD-5A4B5F1699F3}" destId="{2A1A130F-23B6-4033-98AD-687823242B37}" srcOrd="0" destOrd="0" presId="urn:microsoft.com/office/officeart/2005/8/layout/hierarchy6"/>
    <dgm:cxn modelId="{B0951BA8-C763-4836-835F-A00EDFB5A9ED}" type="presParOf" srcId="{E9A66955-A47D-46FF-B9DD-5A4B5F1699F3}" destId="{DFF47FD5-12BE-4C6F-B8F5-331412AE24ED}" srcOrd="1" destOrd="0" presId="urn:microsoft.com/office/officeart/2005/8/layout/hierarchy6"/>
    <dgm:cxn modelId="{96EC1B9A-73A8-44E4-838F-8841DB03691F}" type="presParOf" srcId="{DFF47FD5-12BE-4C6F-B8F5-331412AE24ED}" destId="{7C1BFB59-757F-497D-8C24-72CBF5EC3897}" srcOrd="0" destOrd="0" presId="urn:microsoft.com/office/officeart/2005/8/layout/hierarchy6"/>
    <dgm:cxn modelId="{04485329-F866-4E29-BEEB-4CD12D177667}" type="presParOf" srcId="{DFF47FD5-12BE-4C6F-B8F5-331412AE24ED}" destId="{DF2334D6-822B-488B-B15B-3EFA2EC3AF7C}" srcOrd="1" destOrd="0" presId="urn:microsoft.com/office/officeart/2005/8/layout/hierarchy6"/>
    <dgm:cxn modelId="{16B7AE8E-FBE1-4A74-8C15-A731CB87EC33}" type="presParOf" srcId="{DF2334D6-822B-488B-B15B-3EFA2EC3AF7C}" destId="{073BC54B-DA15-4C51-BE3C-BA9479D2E47A}" srcOrd="0" destOrd="0" presId="urn:microsoft.com/office/officeart/2005/8/layout/hierarchy6"/>
    <dgm:cxn modelId="{69FCF28D-B5E5-41E6-82A3-CF5296C4BA31}" type="presParOf" srcId="{DF2334D6-822B-488B-B15B-3EFA2EC3AF7C}" destId="{3763409F-F228-4640-B890-2B732C666741}" srcOrd="1" destOrd="0" presId="urn:microsoft.com/office/officeart/2005/8/layout/hierarchy6"/>
    <dgm:cxn modelId="{4E63240D-5174-4BA4-996A-2E63D11874BD}" type="presParOf" srcId="{3763409F-F228-4640-B890-2B732C666741}" destId="{30E7791F-E3DA-48D2-A71F-700AEAC2263F}" srcOrd="0" destOrd="0" presId="urn:microsoft.com/office/officeart/2005/8/layout/hierarchy6"/>
    <dgm:cxn modelId="{9C9F4796-145E-4BB1-BBED-5C4CDD09F75D}" type="presParOf" srcId="{3763409F-F228-4640-B890-2B732C666741}" destId="{B18C9988-7731-43C5-8BFF-D73758122FC4}" srcOrd="1" destOrd="0" presId="urn:microsoft.com/office/officeart/2005/8/layout/hierarchy6"/>
    <dgm:cxn modelId="{CE4AE670-94FD-47A8-B1DB-FB3729598A5F}" type="presParOf" srcId="{DF2334D6-822B-488B-B15B-3EFA2EC3AF7C}" destId="{D631F2D9-F3D7-45BC-8158-33ED9BE13E7D}" srcOrd="2" destOrd="0" presId="urn:microsoft.com/office/officeart/2005/8/layout/hierarchy6"/>
    <dgm:cxn modelId="{CE7C69E9-05A3-4E9B-935B-81BE09DF48BB}" type="presParOf" srcId="{DF2334D6-822B-488B-B15B-3EFA2EC3AF7C}" destId="{0493B1A9-320F-4A2A-87F9-2D08EE588403}" srcOrd="3" destOrd="0" presId="urn:microsoft.com/office/officeart/2005/8/layout/hierarchy6"/>
    <dgm:cxn modelId="{D1A9ECCB-4856-4C62-BFFE-F5C4EB8C958A}" type="presParOf" srcId="{0493B1A9-320F-4A2A-87F9-2D08EE588403}" destId="{647DA046-A5FF-4F4D-BED5-8DA54B05E927}" srcOrd="0" destOrd="0" presId="urn:microsoft.com/office/officeart/2005/8/layout/hierarchy6"/>
    <dgm:cxn modelId="{D84C9D7B-9F4F-4AB9-8B54-7B657A58FB23}" type="presParOf" srcId="{0493B1A9-320F-4A2A-87F9-2D08EE588403}" destId="{60816720-7F4A-44A6-992F-C49A53420B3D}" srcOrd="1" destOrd="0" presId="urn:microsoft.com/office/officeart/2005/8/layout/hierarchy6"/>
    <dgm:cxn modelId="{2317E48F-1E79-474B-A4D6-2B162B77001D}" type="presParOf" srcId="{E9A66955-A47D-46FF-B9DD-5A4B5F1699F3}" destId="{EFECD4EA-1E12-4DDF-83F4-894753039BE6}" srcOrd="2" destOrd="0" presId="urn:microsoft.com/office/officeart/2005/8/layout/hierarchy6"/>
    <dgm:cxn modelId="{1052A38C-F09B-44DF-9607-01082D305651}" type="presParOf" srcId="{E9A66955-A47D-46FF-B9DD-5A4B5F1699F3}" destId="{4F66B892-FEBF-4FE9-B46E-29626FCE1A64}" srcOrd="3" destOrd="0" presId="urn:microsoft.com/office/officeart/2005/8/layout/hierarchy6"/>
    <dgm:cxn modelId="{C1CD3BBD-5529-48A0-8D88-B6426CA6A1CB}" type="presParOf" srcId="{4F66B892-FEBF-4FE9-B46E-29626FCE1A64}" destId="{40A821A9-0E37-44B7-BC5A-C55527279490}" srcOrd="0" destOrd="0" presId="urn:microsoft.com/office/officeart/2005/8/layout/hierarchy6"/>
    <dgm:cxn modelId="{2CDDE236-FEFC-4171-9630-ADDAB0278B3E}" type="presParOf" srcId="{4F66B892-FEBF-4FE9-B46E-29626FCE1A64}" destId="{E2D5913F-C009-45EB-86B0-26135BE1731B}" srcOrd="1" destOrd="0" presId="urn:microsoft.com/office/officeart/2005/8/layout/hierarchy6"/>
    <dgm:cxn modelId="{D88FF8A8-F402-4DF6-B9F4-F75F802B22B4}" type="presParOf" srcId="{E2D5913F-C009-45EB-86B0-26135BE1731B}" destId="{F8196FFF-4B06-49F7-AAD4-DCE9F75A5228}" srcOrd="0" destOrd="0" presId="urn:microsoft.com/office/officeart/2005/8/layout/hierarchy6"/>
    <dgm:cxn modelId="{7B507F23-E919-4AD7-9871-4F5E28E1DAF1}" type="presParOf" srcId="{E2D5913F-C009-45EB-86B0-26135BE1731B}" destId="{61BE8609-4BAF-4159-AC8E-0D6E8DCCB5E6}" srcOrd="1" destOrd="0" presId="urn:microsoft.com/office/officeart/2005/8/layout/hierarchy6"/>
    <dgm:cxn modelId="{B036526F-2171-4CB6-BF99-7C1D50027D81}" type="presParOf" srcId="{61BE8609-4BAF-4159-AC8E-0D6E8DCCB5E6}" destId="{EC9A29B2-7FEB-4BE7-B526-E14F312F16FD}" srcOrd="0" destOrd="0" presId="urn:microsoft.com/office/officeart/2005/8/layout/hierarchy6"/>
    <dgm:cxn modelId="{536DB7FB-75EF-4858-816A-7B587B97B9DA}" type="presParOf" srcId="{61BE8609-4BAF-4159-AC8E-0D6E8DCCB5E6}" destId="{123D9F54-DE47-4C1E-8F6E-6663FF931897}" srcOrd="1" destOrd="0" presId="urn:microsoft.com/office/officeart/2005/8/layout/hierarchy6"/>
    <dgm:cxn modelId="{A1066A6C-E3C2-4F48-8A42-4224D41BEECE}" type="presParOf" srcId="{E2D5913F-C009-45EB-86B0-26135BE1731B}" destId="{7E4E5069-19F3-4089-9873-C9B89B96E121}" srcOrd="2" destOrd="0" presId="urn:microsoft.com/office/officeart/2005/8/layout/hierarchy6"/>
    <dgm:cxn modelId="{7A73AE46-6683-414A-83A0-8E49CCD33494}" type="presParOf" srcId="{E2D5913F-C009-45EB-86B0-26135BE1731B}" destId="{AE19275F-F626-4A90-B776-F3B2C25F76F1}" srcOrd="3" destOrd="0" presId="urn:microsoft.com/office/officeart/2005/8/layout/hierarchy6"/>
    <dgm:cxn modelId="{5C33728B-E668-4322-82D9-4D9046E9A8DD}" type="presParOf" srcId="{AE19275F-F626-4A90-B776-F3B2C25F76F1}" destId="{D9E40199-DF4F-44B8-AFA3-20E6AF241B06}" srcOrd="0" destOrd="0" presId="urn:microsoft.com/office/officeart/2005/8/layout/hierarchy6"/>
    <dgm:cxn modelId="{56ED0A51-3FD0-4347-A5C7-C35DC027F6CA}" type="presParOf" srcId="{AE19275F-F626-4A90-B776-F3B2C25F76F1}" destId="{229E1920-5F85-4C4B-8B50-27D588EDD85E}" srcOrd="1" destOrd="0" presId="urn:microsoft.com/office/officeart/2005/8/layout/hierarchy6"/>
    <dgm:cxn modelId="{8446A92B-2F41-4112-9962-166769588E15}" type="presParOf" srcId="{06C2E60B-EA1A-41D4-86E2-E71E998DD984}" destId="{09524948-1A4C-49E0-A068-E17AA5F27FBF}" srcOrd="2" destOrd="0" presId="urn:microsoft.com/office/officeart/2005/8/layout/hierarchy6"/>
    <dgm:cxn modelId="{11789A65-BC74-4C28-AD11-36FD02071F65}" type="presParOf" srcId="{06C2E60B-EA1A-41D4-86E2-E71E998DD984}" destId="{E3CC0680-313C-4F39-9109-9F35283E9842}" srcOrd="3" destOrd="0" presId="urn:microsoft.com/office/officeart/2005/8/layout/hierarchy6"/>
    <dgm:cxn modelId="{418F5C45-70CD-4519-BF4C-351FC694EE96}" type="presParOf" srcId="{E3CC0680-313C-4F39-9109-9F35283E9842}" destId="{AC290016-A4CD-41CA-8666-509E9FBB54B0}" srcOrd="0" destOrd="0" presId="urn:microsoft.com/office/officeart/2005/8/layout/hierarchy6"/>
    <dgm:cxn modelId="{A3200A03-BD6B-4104-9A8A-9C68E870E0D5}" type="presParOf" srcId="{E3CC0680-313C-4F39-9109-9F35283E9842}" destId="{65C79400-BF85-48CC-B149-83A8218C3B15}" srcOrd="1" destOrd="0" presId="urn:microsoft.com/office/officeart/2005/8/layout/hierarchy6"/>
    <dgm:cxn modelId="{087EF6F5-339B-4C22-85BB-BEC98BFFBC6C}" type="presParOf" srcId="{65C79400-BF85-48CC-B149-83A8218C3B15}" destId="{023C07EB-ACCA-4C40-A715-7C2FE53EA7E9}" srcOrd="0" destOrd="0" presId="urn:microsoft.com/office/officeart/2005/8/layout/hierarchy6"/>
    <dgm:cxn modelId="{1B167C99-51B6-4290-8199-40D8628FBE3A}" type="presParOf" srcId="{65C79400-BF85-48CC-B149-83A8218C3B15}" destId="{0C5CCB5E-192C-48FC-8FDB-7608DA120140}" srcOrd="1" destOrd="0" presId="urn:microsoft.com/office/officeart/2005/8/layout/hierarchy6"/>
    <dgm:cxn modelId="{585EB82F-17BB-4712-9D3D-5ED660248890}" type="presParOf" srcId="{0C5CCB5E-192C-48FC-8FDB-7608DA120140}" destId="{7D40EC9D-5F85-44D2-AA9B-4CF5F9713FB6}" srcOrd="0" destOrd="0" presId="urn:microsoft.com/office/officeart/2005/8/layout/hierarchy6"/>
    <dgm:cxn modelId="{453556E8-C67B-4470-BAE5-B0187C83280C}" type="presParOf" srcId="{0C5CCB5E-192C-48FC-8FDB-7608DA120140}" destId="{3A78B075-E842-468D-90CB-3ABB9D0D398B}" srcOrd="1" destOrd="0" presId="urn:microsoft.com/office/officeart/2005/8/layout/hierarchy6"/>
    <dgm:cxn modelId="{F7116E63-642F-4D0E-8813-60077CF8D505}" type="presParOf" srcId="{3A78B075-E842-468D-90CB-3ABB9D0D398B}" destId="{F0872D56-F151-4F9A-9484-232B25FCEABC}" srcOrd="0" destOrd="0" presId="urn:microsoft.com/office/officeart/2005/8/layout/hierarchy6"/>
    <dgm:cxn modelId="{BEFD7F65-73A2-49C7-9127-30CEB25F3781}" type="presParOf" srcId="{3A78B075-E842-468D-90CB-3ABB9D0D398B}" destId="{2DF9A16E-B43F-4812-976E-E100010D0E8D}" srcOrd="1" destOrd="0" presId="urn:microsoft.com/office/officeart/2005/8/layout/hierarchy6"/>
    <dgm:cxn modelId="{20DF122B-F4CD-4DAF-A650-A560715A01D1}" type="presParOf" srcId="{2DF9A16E-B43F-4812-976E-E100010D0E8D}" destId="{0876A543-2C7C-4241-B216-E3E95DA09426}" srcOrd="0" destOrd="0" presId="urn:microsoft.com/office/officeart/2005/8/layout/hierarchy6"/>
    <dgm:cxn modelId="{1A676647-5899-437B-A2C7-673571F07092}" type="presParOf" srcId="{2DF9A16E-B43F-4812-976E-E100010D0E8D}" destId="{CDBD644C-D8C1-42E8-9671-134C8E212950}" srcOrd="1" destOrd="0" presId="urn:microsoft.com/office/officeart/2005/8/layout/hierarchy6"/>
    <dgm:cxn modelId="{EED5BD5B-DF37-4D32-BB1C-E1AED89100CE}" type="presParOf" srcId="{3A78B075-E842-468D-90CB-3ABB9D0D398B}" destId="{AC6CDA0F-4099-4137-86BA-90611727A523}" srcOrd="2" destOrd="0" presId="urn:microsoft.com/office/officeart/2005/8/layout/hierarchy6"/>
    <dgm:cxn modelId="{30790EAA-21BA-41F1-B5B3-3D2A8ABA8CD2}" type="presParOf" srcId="{3A78B075-E842-468D-90CB-3ABB9D0D398B}" destId="{B6A373F9-6451-49F7-B4DA-28DAB15260EF}" srcOrd="3" destOrd="0" presId="urn:microsoft.com/office/officeart/2005/8/layout/hierarchy6"/>
    <dgm:cxn modelId="{19D24C02-4357-4A12-B24E-60D41BF0CF96}" type="presParOf" srcId="{B6A373F9-6451-49F7-B4DA-28DAB15260EF}" destId="{2DB4EED8-3071-45CE-9C2C-94864CEE7823}" srcOrd="0" destOrd="0" presId="urn:microsoft.com/office/officeart/2005/8/layout/hierarchy6"/>
    <dgm:cxn modelId="{55F66AB7-AF63-4BDC-845B-01258A3E9870}" type="presParOf" srcId="{B6A373F9-6451-49F7-B4DA-28DAB15260EF}" destId="{18BFE5D7-3D4F-4A9F-8E62-6796AA457E53}" srcOrd="1" destOrd="0" presId="urn:microsoft.com/office/officeart/2005/8/layout/hierarchy6"/>
    <dgm:cxn modelId="{B6924EE1-3EBD-41E0-8BC8-C2D0086B0F93}" type="presParOf" srcId="{65C79400-BF85-48CC-B149-83A8218C3B15}" destId="{6FAF7579-A4CB-4815-BC8B-1716BB0624EA}" srcOrd="2" destOrd="0" presId="urn:microsoft.com/office/officeart/2005/8/layout/hierarchy6"/>
    <dgm:cxn modelId="{CDA89A79-A5F3-4E5B-85C1-25548842A0E7}" type="presParOf" srcId="{65C79400-BF85-48CC-B149-83A8218C3B15}" destId="{FE5CD714-6551-42FB-8FCC-B3478982F521}" srcOrd="3" destOrd="0" presId="urn:microsoft.com/office/officeart/2005/8/layout/hierarchy6"/>
    <dgm:cxn modelId="{3347B2E7-A689-43D5-9DE5-60B6E4C9F3DB}" type="presParOf" srcId="{FE5CD714-6551-42FB-8FCC-B3478982F521}" destId="{2AF1BC72-66A1-4850-A33E-F7E7DF64AB02}" srcOrd="0" destOrd="0" presId="urn:microsoft.com/office/officeart/2005/8/layout/hierarchy6"/>
    <dgm:cxn modelId="{4C01AFAF-2E3B-4244-9FE1-D50728AA900A}" type="presParOf" srcId="{FE5CD714-6551-42FB-8FCC-B3478982F521}" destId="{FD0358D7-B607-44A0-85F9-21032AE2D470}" srcOrd="1" destOrd="0" presId="urn:microsoft.com/office/officeart/2005/8/layout/hierarchy6"/>
    <dgm:cxn modelId="{FD8670E6-EEA9-429E-851E-DD9940E4D62D}" type="presParOf" srcId="{FD0358D7-B607-44A0-85F9-21032AE2D470}" destId="{204C66B8-B633-49F6-85D0-5169AB5AAEA8}" srcOrd="0" destOrd="0" presId="urn:microsoft.com/office/officeart/2005/8/layout/hierarchy6"/>
    <dgm:cxn modelId="{C30784B6-72BA-46F4-BC61-CB46803A9BB5}" type="presParOf" srcId="{FD0358D7-B607-44A0-85F9-21032AE2D470}" destId="{C7015704-28FE-474D-8756-361C63406848}" srcOrd="1" destOrd="0" presId="urn:microsoft.com/office/officeart/2005/8/layout/hierarchy6"/>
    <dgm:cxn modelId="{6B26ED60-7631-4CAF-BFA0-506D6E3BC1BB}" type="presParOf" srcId="{C7015704-28FE-474D-8756-361C63406848}" destId="{EB5FC2D1-4AD9-4840-B598-FC53DA27C5B6}" srcOrd="0" destOrd="0" presId="urn:microsoft.com/office/officeart/2005/8/layout/hierarchy6"/>
    <dgm:cxn modelId="{4DDD1126-9CE4-4710-8AF5-7D41D73C394D}" type="presParOf" srcId="{C7015704-28FE-474D-8756-361C63406848}" destId="{104C4F0C-1871-402F-AC70-537D36F5C15C}" srcOrd="1" destOrd="0" presId="urn:microsoft.com/office/officeart/2005/8/layout/hierarchy6"/>
    <dgm:cxn modelId="{0EF6C9B5-0CE3-449A-B771-8DB6ADD6ACC6}" type="presParOf" srcId="{FD0358D7-B607-44A0-85F9-21032AE2D470}" destId="{19E3E9BB-B380-4554-B78F-6BF39EF49AF2}" srcOrd="2" destOrd="0" presId="urn:microsoft.com/office/officeart/2005/8/layout/hierarchy6"/>
    <dgm:cxn modelId="{7C098455-963C-4222-B6EB-4C3293CD8BB1}" type="presParOf" srcId="{FD0358D7-B607-44A0-85F9-21032AE2D470}" destId="{80E82F3A-06A8-4708-A746-C07EB3CC7C33}" srcOrd="3" destOrd="0" presId="urn:microsoft.com/office/officeart/2005/8/layout/hierarchy6"/>
    <dgm:cxn modelId="{1D2C7851-89CE-4E33-9192-0DF7F1DC58FA}" type="presParOf" srcId="{80E82F3A-06A8-4708-A746-C07EB3CC7C33}" destId="{575DA89C-4140-456D-8AAC-9C12AE5E7516}" srcOrd="0" destOrd="0" presId="urn:microsoft.com/office/officeart/2005/8/layout/hierarchy6"/>
    <dgm:cxn modelId="{3638289D-DFCA-4597-8400-713907D193EB}" type="presParOf" srcId="{80E82F3A-06A8-4708-A746-C07EB3CC7C33}" destId="{ACC28898-447A-476C-913A-360419EFB3A1}" srcOrd="1" destOrd="0" presId="urn:microsoft.com/office/officeart/2005/8/layout/hierarchy6"/>
    <dgm:cxn modelId="{26F3AA56-1183-4435-B1F1-AAEAF15933BF}" type="presParOf" srcId="{514C5855-CF90-458E-87CB-392BC013238E}" destId="{8730587B-6DA3-449F-9868-7C9EE1E2C8B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746250" y="249336"/>
          <a:ext cx="603498" cy="40233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13</a:t>
          </a:r>
        </a:p>
      </dsp:txBody>
      <dsp:txXfrm>
        <a:off x="2758034" y="261120"/>
        <a:ext cx="579930" cy="378764"/>
      </dsp:txXfrm>
    </dsp:sp>
    <dsp:sp modelId="{08966C74-7A82-469A-A062-E4EC6A03EBF7}">
      <dsp:nvSpPr>
        <dsp:cNvPr id="0" name=""/>
        <dsp:cNvSpPr/>
      </dsp:nvSpPr>
      <dsp:spPr>
        <a:xfrm>
          <a:off x="1478905" y="651668"/>
          <a:ext cx="1569094" cy="160932"/>
        </a:xfrm>
        <a:custGeom>
          <a:avLst/>
          <a:gdLst/>
          <a:ahLst/>
          <a:cxnLst/>
          <a:rect l="0" t="0" r="0" b="0"/>
          <a:pathLst>
            <a:path>
              <a:moveTo>
                <a:pt x="1569094" y="0"/>
              </a:moveTo>
              <a:lnTo>
                <a:pt x="1569094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177156" y="812601"/>
          <a:ext cx="603498" cy="40233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21</a:t>
          </a:r>
        </a:p>
      </dsp:txBody>
      <dsp:txXfrm>
        <a:off x="1188940" y="824385"/>
        <a:ext cx="579930" cy="378764"/>
      </dsp:txXfrm>
    </dsp:sp>
    <dsp:sp modelId="{2A1A130F-23B6-4033-98AD-687823242B37}">
      <dsp:nvSpPr>
        <dsp:cNvPr id="0" name=""/>
        <dsp:cNvSpPr/>
      </dsp:nvSpPr>
      <dsp:spPr>
        <a:xfrm>
          <a:off x="694357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784547" y="0"/>
              </a:moveTo>
              <a:lnTo>
                <a:pt x="784547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392608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24</a:t>
          </a:r>
        </a:p>
      </dsp:txBody>
      <dsp:txXfrm>
        <a:off x="404392" y="1387650"/>
        <a:ext cx="579930" cy="378764"/>
      </dsp:txXfrm>
    </dsp:sp>
    <dsp:sp modelId="{073BC54B-DA15-4C51-BE3C-BA9479D2E47A}">
      <dsp:nvSpPr>
        <dsp:cNvPr id="0" name=""/>
        <dsp:cNvSpPr/>
      </dsp:nvSpPr>
      <dsp:spPr>
        <a:xfrm>
          <a:off x="302083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334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65</a:t>
          </a:r>
        </a:p>
      </dsp:txBody>
      <dsp:txXfrm>
        <a:off x="12118" y="1950915"/>
        <a:ext cx="579930" cy="378764"/>
      </dsp:txXfrm>
    </dsp:sp>
    <dsp:sp modelId="{D631F2D9-F3D7-45BC-8158-33ED9BE13E7D}">
      <dsp:nvSpPr>
        <dsp:cNvPr id="0" name=""/>
        <dsp:cNvSpPr/>
      </dsp:nvSpPr>
      <dsp:spPr>
        <a:xfrm>
          <a:off x="694357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784882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26</a:t>
          </a:r>
        </a:p>
      </dsp:txBody>
      <dsp:txXfrm>
        <a:off x="796666" y="1950915"/>
        <a:ext cx="579930" cy="378764"/>
      </dsp:txXfrm>
    </dsp:sp>
    <dsp:sp modelId="{EFECD4EA-1E12-4DDF-83F4-894753039BE6}">
      <dsp:nvSpPr>
        <dsp:cNvPr id="0" name=""/>
        <dsp:cNvSpPr/>
      </dsp:nvSpPr>
      <dsp:spPr>
        <a:xfrm>
          <a:off x="1478905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784547" y="80466"/>
              </a:lnTo>
              <a:lnTo>
                <a:pt x="784547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61703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31</a:t>
          </a:r>
        </a:p>
      </dsp:txBody>
      <dsp:txXfrm>
        <a:off x="1973487" y="1387650"/>
        <a:ext cx="579930" cy="378764"/>
      </dsp:txXfrm>
    </dsp:sp>
    <dsp:sp modelId="{F8196FFF-4B06-49F7-AAD4-DCE9F75A5228}">
      <dsp:nvSpPr>
        <dsp:cNvPr id="0" name=""/>
        <dsp:cNvSpPr/>
      </dsp:nvSpPr>
      <dsp:spPr>
        <a:xfrm>
          <a:off x="1871178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569429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33</a:t>
          </a:r>
        </a:p>
      </dsp:txBody>
      <dsp:txXfrm>
        <a:off x="1581213" y="1950915"/>
        <a:ext cx="579930" cy="378764"/>
      </dsp:txXfrm>
    </dsp:sp>
    <dsp:sp modelId="{7E4E5069-19F3-4089-9873-C9B89B96E121}">
      <dsp:nvSpPr>
        <dsp:cNvPr id="0" name=""/>
        <dsp:cNvSpPr/>
      </dsp:nvSpPr>
      <dsp:spPr>
        <a:xfrm>
          <a:off x="2263452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353977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2365761" y="1950915"/>
        <a:ext cx="579930" cy="378764"/>
      </dsp:txXfrm>
    </dsp:sp>
    <dsp:sp modelId="{09524948-1A4C-49E0-A068-E17AA5F27FBF}">
      <dsp:nvSpPr>
        <dsp:cNvPr id="0" name=""/>
        <dsp:cNvSpPr/>
      </dsp:nvSpPr>
      <dsp:spPr>
        <a:xfrm>
          <a:off x="3048000" y="651668"/>
          <a:ext cx="1569094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1569094" y="80466"/>
              </a:lnTo>
              <a:lnTo>
                <a:pt x="1569094" y="16093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4315345" y="812601"/>
          <a:ext cx="603498" cy="40233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16</a:t>
          </a:r>
        </a:p>
      </dsp:txBody>
      <dsp:txXfrm>
        <a:off x="4327129" y="824385"/>
        <a:ext cx="579930" cy="378764"/>
      </dsp:txXfrm>
    </dsp:sp>
    <dsp:sp modelId="{023C07EB-ACCA-4C40-A715-7C2FE53EA7E9}">
      <dsp:nvSpPr>
        <dsp:cNvPr id="0" name=""/>
        <dsp:cNvSpPr/>
      </dsp:nvSpPr>
      <dsp:spPr>
        <a:xfrm>
          <a:off x="3832547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784547" y="0"/>
              </a:moveTo>
              <a:lnTo>
                <a:pt x="784547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530798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19</a:t>
          </a:r>
        </a:p>
      </dsp:txBody>
      <dsp:txXfrm>
        <a:off x="3542582" y="1387650"/>
        <a:ext cx="579930" cy="378764"/>
      </dsp:txXfrm>
    </dsp:sp>
    <dsp:sp modelId="{F0872D56-F151-4F9A-9484-232B25FCEABC}">
      <dsp:nvSpPr>
        <dsp:cNvPr id="0" name=""/>
        <dsp:cNvSpPr/>
      </dsp:nvSpPr>
      <dsp:spPr>
        <a:xfrm>
          <a:off x="3440273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3138524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3150308" y="1950915"/>
        <a:ext cx="579930" cy="378764"/>
      </dsp:txXfrm>
    </dsp:sp>
    <dsp:sp modelId="{AC6CDA0F-4099-4137-86BA-90611727A523}">
      <dsp:nvSpPr>
        <dsp:cNvPr id="0" name=""/>
        <dsp:cNvSpPr/>
      </dsp:nvSpPr>
      <dsp:spPr>
        <a:xfrm>
          <a:off x="3832547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923072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3934856" y="1950915"/>
        <a:ext cx="579930" cy="378764"/>
      </dsp:txXfrm>
    </dsp:sp>
    <dsp:sp modelId="{6FAF7579-A4CB-4815-BC8B-1716BB0624EA}">
      <dsp:nvSpPr>
        <dsp:cNvPr id="0" name=""/>
        <dsp:cNvSpPr/>
      </dsp:nvSpPr>
      <dsp:spPr>
        <a:xfrm>
          <a:off x="4617094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784547" y="80466"/>
              </a:lnTo>
              <a:lnTo>
                <a:pt x="784547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5099893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68</a:t>
          </a:r>
        </a:p>
      </dsp:txBody>
      <dsp:txXfrm>
        <a:off x="5111677" y="1387650"/>
        <a:ext cx="579930" cy="378764"/>
      </dsp:txXfrm>
    </dsp:sp>
    <dsp:sp modelId="{204C66B8-B633-49F6-85D0-5169AB5AAEA8}">
      <dsp:nvSpPr>
        <dsp:cNvPr id="0" name=""/>
        <dsp:cNvSpPr/>
      </dsp:nvSpPr>
      <dsp:spPr>
        <a:xfrm>
          <a:off x="5009368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707619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4719403" y="1950915"/>
        <a:ext cx="579930" cy="378764"/>
      </dsp:txXfrm>
    </dsp:sp>
    <dsp:sp modelId="{19E3E9BB-B380-4554-B78F-6BF39EF49AF2}">
      <dsp:nvSpPr>
        <dsp:cNvPr id="0" name=""/>
        <dsp:cNvSpPr/>
      </dsp:nvSpPr>
      <dsp:spPr>
        <a:xfrm>
          <a:off x="5401642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5492167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5503951" y="1950915"/>
        <a:ext cx="579930" cy="3787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18267" y="0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25559" y="7292"/>
        <a:ext cx="358881" cy="234393"/>
      </dsp:txXfrm>
    </dsp:sp>
    <dsp:sp modelId="{295218D7-1803-4236-AF78-5C847531B3B0}">
      <dsp:nvSpPr>
        <dsp:cNvPr id="0" name=""/>
        <dsp:cNvSpPr/>
      </dsp:nvSpPr>
      <dsp:spPr>
        <a:xfrm>
          <a:off x="933989" y="248977"/>
          <a:ext cx="971010" cy="99590"/>
        </a:xfrm>
        <a:custGeom>
          <a:avLst/>
          <a:gdLst/>
          <a:ahLst/>
          <a:cxnLst/>
          <a:rect l="0" t="0" r="0" b="0"/>
          <a:pathLst>
            <a:path>
              <a:moveTo>
                <a:pt x="971010" y="0"/>
              </a:moveTo>
              <a:lnTo>
                <a:pt x="971010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47256" y="348567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754548" y="355859"/>
        <a:ext cx="358881" cy="234393"/>
      </dsp:txXfrm>
    </dsp:sp>
    <dsp:sp modelId="{F20C3B5D-7020-42AC-93E2-C63EB7DDDEFA}">
      <dsp:nvSpPr>
        <dsp:cNvPr id="0" name=""/>
        <dsp:cNvSpPr/>
      </dsp:nvSpPr>
      <dsp:spPr>
        <a:xfrm>
          <a:off x="448484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485505" y="0"/>
              </a:moveTo>
              <a:lnTo>
                <a:pt x="485505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261751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269043" y="704427"/>
        <a:ext cx="358881" cy="234393"/>
      </dsp:txXfrm>
    </dsp:sp>
    <dsp:sp modelId="{10A95DF8-D6EA-4199-A6B7-977521BBCDF4}">
      <dsp:nvSpPr>
        <dsp:cNvPr id="0" name=""/>
        <dsp:cNvSpPr/>
      </dsp:nvSpPr>
      <dsp:spPr>
        <a:xfrm>
          <a:off x="205731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18998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26290" y="1052995"/>
        <a:ext cx="358881" cy="234393"/>
      </dsp:txXfrm>
    </dsp:sp>
    <dsp:sp modelId="{DC0B74D0-7054-4193-9EF3-568DDD049118}">
      <dsp:nvSpPr>
        <dsp:cNvPr id="0" name=""/>
        <dsp:cNvSpPr/>
      </dsp:nvSpPr>
      <dsp:spPr>
        <a:xfrm>
          <a:off x="448484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04504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511796" y="1052995"/>
        <a:ext cx="358881" cy="234393"/>
      </dsp:txXfrm>
    </dsp:sp>
    <dsp:sp modelId="{FF35700B-F9F2-4B78-93BA-AEF5A357458C}">
      <dsp:nvSpPr>
        <dsp:cNvPr id="0" name=""/>
        <dsp:cNvSpPr/>
      </dsp:nvSpPr>
      <dsp:spPr>
        <a:xfrm>
          <a:off x="933989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485505" y="49795"/>
              </a:lnTo>
              <a:lnTo>
                <a:pt x="485505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32761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240053" y="704427"/>
        <a:ext cx="358881" cy="234393"/>
      </dsp:txXfrm>
    </dsp:sp>
    <dsp:sp modelId="{57F0851A-71AD-4B8F-932D-F9E7570CFCB8}">
      <dsp:nvSpPr>
        <dsp:cNvPr id="0" name=""/>
        <dsp:cNvSpPr/>
      </dsp:nvSpPr>
      <dsp:spPr>
        <a:xfrm>
          <a:off x="1176742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990009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997301" y="1052995"/>
        <a:ext cx="358881" cy="234393"/>
      </dsp:txXfrm>
    </dsp:sp>
    <dsp:sp modelId="{B5EC9706-4E25-4A3E-AFB4-C388F6DE6101}">
      <dsp:nvSpPr>
        <dsp:cNvPr id="0" name=""/>
        <dsp:cNvSpPr/>
      </dsp:nvSpPr>
      <dsp:spPr>
        <a:xfrm>
          <a:off x="1419494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475514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482806" y="1052995"/>
        <a:ext cx="358881" cy="234393"/>
      </dsp:txXfrm>
    </dsp:sp>
    <dsp:sp modelId="{2C87F30E-25E4-468D-8F45-BDCC426077EC}">
      <dsp:nvSpPr>
        <dsp:cNvPr id="0" name=""/>
        <dsp:cNvSpPr/>
      </dsp:nvSpPr>
      <dsp:spPr>
        <a:xfrm>
          <a:off x="1904999" y="248977"/>
          <a:ext cx="971010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971010" y="49795"/>
              </a:lnTo>
              <a:lnTo>
                <a:pt x="971010" y="995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689277" y="348567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696569" y="355859"/>
        <a:ext cx="358881" cy="234393"/>
      </dsp:txXfrm>
    </dsp:sp>
    <dsp:sp modelId="{0585BFD9-2952-47C7-B92B-639535665571}">
      <dsp:nvSpPr>
        <dsp:cNvPr id="0" name=""/>
        <dsp:cNvSpPr/>
      </dsp:nvSpPr>
      <dsp:spPr>
        <a:xfrm>
          <a:off x="2390505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485505" y="0"/>
              </a:moveTo>
              <a:lnTo>
                <a:pt x="485505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03772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211064" y="704427"/>
        <a:ext cx="358881" cy="234393"/>
      </dsp:txXfrm>
    </dsp:sp>
    <dsp:sp modelId="{8684044A-EBE4-4F21-8421-9AE247EED4C8}">
      <dsp:nvSpPr>
        <dsp:cNvPr id="0" name=""/>
        <dsp:cNvSpPr/>
      </dsp:nvSpPr>
      <dsp:spPr>
        <a:xfrm>
          <a:off x="2147752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61019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1968311" y="1052995"/>
        <a:ext cx="358881" cy="234393"/>
      </dsp:txXfrm>
    </dsp:sp>
    <dsp:sp modelId="{804EE2B8-6874-48BE-BB30-1361C9171C37}">
      <dsp:nvSpPr>
        <dsp:cNvPr id="0" name=""/>
        <dsp:cNvSpPr/>
      </dsp:nvSpPr>
      <dsp:spPr>
        <a:xfrm>
          <a:off x="2390505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46525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53817" y="1052995"/>
        <a:ext cx="358881" cy="234393"/>
      </dsp:txXfrm>
    </dsp:sp>
    <dsp:sp modelId="{FDAFD9D5-A7F9-4DD9-BFF4-963F19CDEAE6}">
      <dsp:nvSpPr>
        <dsp:cNvPr id="0" name=""/>
        <dsp:cNvSpPr/>
      </dsp:nvSpPr>
      <dsp:spPr>
        <a:xfrm>
          <a:off x="2876010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485505" y="49795"/>
              </a:lnTo>
              <a:lnTo>
                <a:pt x="485505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174782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182074" y="704427"/>
        <a:ext cx="358881" cy="234393"/>
      </dsp:txXfrm>
    </dsp:sp>
    <dsp:sp modelId="{F1E7B5BA-D8E2-4B1F-94A9-C347C32E3651}">
      <dsp:nvSpPr>
        <dsp:cNvPr id="0" name=""/>
        <dsp:cNvSpPr/>
      </dsp:nvSpPr>
      <dsp:spPr>
        <a:xfrm>
          <a:off x="3118763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32030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39322" y="1052995"/>
        <a:ext cx="358881" cy="234393"/>
      </dsp:txXfrm>
    </dsp:sp>
    <dsp:sp modelId="{244557A9-3A2E-49E3-BF36-28A1797BB730}">
      <dsp:nvSpPr>
        <dsp:cNvPr id="0" name=""/>
        <dsp:cNvSpPr/>
      </dsp:nvSpPr>
      <dsp:spPr>
        <a:xfrm>
          <a:off x="3361515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17535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24827" y="1052995"/>
        <a:ext cx="358881" cy="23439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18267" y="0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25559" y="7292"/>
        <a:ext cx="358881" cy="234393"/>
      </dsp:txXfrm>
    </dsp:sp>
    <dsp:sp modelId="{295218D7-1803-4236-AF78-5C847531B3B0}">
      <dsp:nvSpPr>
        <dsp:cNvPr id="0" name=""/>
        <dsp:cNvSpPr/>
      </dsp:nvSpPr>
      <dsp:spPr>
        <a:xfrm>
          <a:off x="933989" y="248977"/>
          <a:ext cx="971010" cy="99590"/>
        </a:xfrm>
        <a:custGeom>
          <a:avLst/>
          <a:gdLst/>
          <a:ahLst/>
          <a:cxnLst/>
          <a:rect l="0" t="0" r="0" b="0"/>
          <a:pathLst>
            <a:path>
              <a:moveTo>
                <a:pt x="971010" y="0"/>
              </a:moveTo>
              <a:lnTo>
                <a:pt x="971010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47256" y="348567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754548" y="355859"/>
        <a:ext cx="358881" cy="234393"/>
      </dsp:txXfrm>
    </dsp:sp>
    <dsp:sp modelId="{F20C3B5D-7020-42AC-93E2-C63EB7DDDEFA}">
      <dsp:nvSpPr>
        <dsp:cNvPr id="0" name=""/>
        <dsp:cNvSpPr/>
      </dsp:nvSpPr>
      <dsp:spPr>
        <a:xfrm>
          <a:off x="448484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485505" y="0"/>
              </a:moveTo>
              <a:lnTo>
                <a:pt x="485505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261751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269043" y="704427"/>
        <a:ext cx="358881" cy="234393"/>
      </dsp:txXfrm>
    </dsp:sp>
    <dsp:sp modelId="{10A95DF8-D6EA-4199-A6B7-977521BBCDF4}">
      <dsp:nvSpPr>
        <dsp:cNvPr id="0" name=""/>
        <dsp:cNvSpPr/>
      </dsp:nvSpPr>
      <dsp:spPr>
        <a:xfrm>
          <a:off x="205731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18998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26290" y="1052995"/>
        <a:ext cx="358881" cy="234393"/>
      </dsp:txXfrm>
    </dsp:sp>
    <dsp:sp modelId="{DC0B74D0-7054-4193-9EF3-568DDD049118}">
      <dsp:nvSpPr>
        <dsp:cNvPr id="0" name=""/>
        <dsp:cNvSpPr/>
      </dsp:nvSpPr>
      <dsp:spPr>
        <a:xfrm>
          <a:off x="448484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04504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511796" y="1052995"/>
        <a:ext cx="358881" cy="234393"/>
      </dsp:txXfrm>
    </dsp:sp>
    <dsp:sp modelId="{FF35700B-F9F2-4B78-93BA-AEF5A357458C}">
      <dsp:nvSpPr>
        <dsp:cNvPr id="0" name=""/>
        <dsp:cNvSpPr/>
      </dsp:nvSpPr>
      <dsp:spPr>
        <a:xfrm>
          <a:off x="933989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485505" y="49795"/>
              </a:lnTo>
              <a:lnTo>
                <a:pt x="485505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32761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240053" y="704427"/>
        <a:ext cx="358881" cy="234393"/>
      </dsp:txXfrm>
    </dsp:sp>
    <dsp:sp modelId="{57F0851A-71AD-4B8F-932D-F9E7570CFCB8}">
      <dsp:nvSpPr>
        <dsp:cNvPr id="0" name=""/>
        <dsp:cNvSpPr/>
      </dsp:nvSpPr>
      <dsp:spPr>
        <a:xfrm>
          <a:off x="1176742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990009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997301" y="1052995"/>
        <a:ext cx="358881" cy="234393"/>
      </dsp:txXfrm>
    </dsp:sp>
    <dsp:sp modelId="{B5EC9706-4E25-4A3E-AFB4-C388F6DE6101}">
      <dsp:nvSpPr>
        <dsp:cNvPr id="0" name=""/>
        <dsp:cNvSpPr/>
      </dsp:nvSpPr>
      <dsp:spPr>
        <a:xfrm>
          <a:off x="1419494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475514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482806" y="1052995"/>
        <a:ext cx="358881" cy="234393"/>
      </dsp:txXfrm>
    </dsp:sp>
    <dsp:sp modelId="{2C87F30E-25E4-468D-8F45-BDCC426077EC}">
      <dsp:nvSpPr>
        <dsp:cNvPr id="0" name=""/>
        <dsp:cNvSpPr/>
      </dsp:nvSpPr>
      <dsp:spPr>
        <a:xfrm>
          <a:off x="1904999" y="248977"/>
          <a:ext cx="971010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971010" y="49795"/>
              </a:lnTo>
              <a:lnTo>
                <a:pt x="971010" y="995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689277" y="348567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696569" y="355859"/>
        <a:ext cx="358881" cy="234393"/>
      </dsp:txXfrm>
    </dsp:sp>
    <dsp:sp modelId="{0585BFD9-2952-47C7-B92B-639535665571}">
      <dsp:nvSpPr>
        <dsp:cNvPr id="0" name=""/>
        <dsp:cNvSpPr/>
      </dsp:nvSpPr>
      <dsp:spPr>
        <a:xfrm>
          <a:off x="2390505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485505" y="0"/>
              </a:moveTo>
              <a:lnTo>
                <a:pt x="485505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03772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211064" y="704427"/>
        <a:ext cx="358881" cy="234393"/>
      </dsp:txXfrm>
    </dsp:sp>
    <dsp:sp modelId="{8684044A-EBE4-4F21-8421-9AE247EED4C8}">
      <dsp:nvSpPr>
        <dsp:cNvPr id="0" name=""/>
        <dsp:cNvSpPr/>
      </dsp:nvSpPr>
      <dsp:spPr>
        <a:xfrm>
          <a:off x="2147752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61019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1968311" y="1052995"/>
        <a:ext cx="358881" cy="234393"/>
      </dsp:txXfrm>
    </dsp:sp>
    <dsp:sp modelId="{804EE2B8-6874-48BE-BB30-1361C9171C37}">
      <dsp:nvSpPr>
        <dsp:cNvPr id="0" name=""/>
        <dsp:cNvSpPr/>
      </dsp:nvSpPr>
      <dsp:spPr>
        <a:xfrm>
          <a:off x="2390505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46525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53817" y="1052995"/>
        <a:ext cx="358881" cy="234393"/>
      </dsp:txXfrm>
    </dsp:sp>
    <dsp:sp modelId="{FDAFD9D5-A7F9-4DD9-BFF4-963F19CDEAE6}">
      <dsp:nvSpPr>
        <dsp:cNvPr id="0" name=""/>
        <dsp:cNvSpPr/>
      </dsp:nvSpPr>
      <dsp:spPr>
        <a:xfrm>
          <a:off x="2876010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485505" y="49795"/>
              </a:lnTo>
              <a:lnTo>
                <a:pt x="485505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174782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182074" y="704427"/>
        <a:ext cx="358881" cy="234393"/>
      </dsp:txXfrm>
    </dsp:sp>
    <dsp:sp modelId="{F1E7B5BA-D8E2-4B1F-94A9-C347C32E3651}">
      <dsp:nvSpPr>
        <dsp:cNvPr id="0" name=""/>
        <dsp:cNvSpPr/>
      </dsp:nvSpPr>
      <dsp:spPr>
        <a:xfrm>
          <a:off x="3118763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32030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39322" y="1052995"/>
        <a:ext cx="358881" cy="234393"/>
      </dsp:txXfrm>
    </dsp:sp>
    <dsp:sp modelId="{244557A9-3A2E-49E3-BF36-28A1797BB730}">
      <dsp:nvSpPr>
        <dsp:cNvPr id="0" name=""/>
        <dsp:cNvSpPr/>
      </dsp:nvSpPr>
      <dsp:spPr>
        <a:xfrm>
          <a:off x="3361515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17535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24827" y="1052995"/>
        <a:ext cx="358881" cy="23439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18267" y="0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25559" y="7292"/>
        <a:ext cx="358881" cy="234393"/>
      </dsp:txXfrm>
    </dsp:sp>
    <dsp:sp modelId="{295218D7-1803-4236-AF78-5C847531B3B0}">
      <dsp:nvSpPr>
        <dsp:cNvPr id="0" name=""/>
        <dsp:cNvSpPr/>
      </dsp:nvSpPr>
      <dsp:spPr>
        <a:xfrm>
          <a:off x="933989" y="248977"/>
          <a:ext cx="971010" cy="99590"/>
        </a:xfrm>
        <a:custGeom>
          <a:avLst/>
          <a:gdLst/>
          <a:ahLst/>
          <a:cxnLst/>
          <a:rect l="0" t="0" r="0" b="0"/>
          <a:pathLst>
            <a:path>
              <a:moveTo>
                <a:pt x="971010" y="0"/>
              </a:moveTo>
              <a:lnTo>
                <a:pt x="971010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47256" y="348567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754548" y="355859"/>
        <a:ext cx="358881" cy="234393"/>
      </dsp:txXfrm>
    </dsp:sp>
    <dsp:sp modelId="{F20C3B5D-7020-42AC-93E2-C63EB7DDDEFA}">
      <dsp:nvSpPr>
        <dsp:cNvPr id="0" name=""/>
        <dsp:cNvSpPr/>
      </dsp:nvSpPr>
      <dsp:spPr>
        <a:xfrm>
          <a:off x="448484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485505" y="0"/>
              </a:moveTo>
              <a:lnTo>
                <a:pt x="485505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261751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269043" y="704427"/>
        <a:ext cx="358881" cy="234393"/>
      </dsp:txXfrm>
    </dsp:sp>
    <dsp:sp modelId="{10A95DF8-D6EA-4199-A6B7-977521BBCDF4}">
      <dsp:nvSpPr>
        <dsp:cNvPr id="0" name=""/>
        <dsp:cNvSpPr/>
      </dsp:nvSpPr>
      <dsp:spPr>
        <a:xfrm>
          <a:off x="205731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18998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26290" y="1052995"/>
        <a:ext cx="358881" cy="234393"/>
      </dsp:txXfrm>
    </dsp:sp>
    <dsp:sp modelId="{DC0B74D0-7054-4193-9EF3-568DDD049118}">
      <dsp:nvSpPr>
        <dsp:cNvPr id="0" name=""/>
        <dsp:cNvSpPr/>
      </dsp:nvSpPr>
      <dsp:spPr>
        <a:xfrm>
          <a:off x="448484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04504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511796" y="1052995"/>
        <a:ext cx="358881" cy="234393"/>
      </dsp:txXfrm>
    </dsp:sp>
    <dsp:sp modelId="{FF35700B-F9F2-4B78-93BA-AEF5A357458C}">
      <dsp:nvSpPr>
        <dsp:cNvPr id="0" name=""/>
        <dsp:cNvSpPr/>
      </dsp:nvSpPr>
      <dsp:spPr>
        <a:xfrm>
          <a:off x="933989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485505" y="49795"/>
              </a:lnTo>
              <a:lnTo>
                <a:pt x="485505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32761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240053" y="704427"/>
        <a:ext cx="358881" cy="234393"/>
      </dsp:txXfrm>
    </dsp:sp>
    <dsp:sp modelId="{57F0851A-71AD-4B8F-932D-F9E7570CFCB8}">
      <dsp:nvSpPr>
        <dsp:cNvPr id="0" name=""/>
        <dsp:cNvSpPr/>
      </dsp:nvSpPr>
      <dsp:spPr>
        <a:xfrm>
          <a:off x="1176742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990009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997301" y="1052995"/>
        <a:ext cx="358881" cy="234393"/>
      </dsp:txXfrm>
    </dsp:sp>
    <dsp:sp modelId="{B5EC9706-4E25-4A3E-AFB4-C388F6DE6101}">
      <dsp:nvSpPr>
        <dsp:cNvPr id="0" name=""/>
        <dsp:cNvSpPr/>
      </dsp:nvSpPr>
      <dsp:spPr>
        <a:xfrm>
          <a:off x="1419494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475514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482806" y="1052995"/>
        <a:ext cx="358881" cy="234393"/>
      </dsp:txXfrm>
    </dsp:sp>
    <dsp:sp modelId="{2C87F30E-25E4-468D-8F45-BDCC426077EC}">
      <dsp:nvSpPr>
        <dsp:cNvPr id="0" name=""/>
        <dsp:cNvSpPr/>
      </dsp:nvSpPr>
      <dsp:spPr>
        <a:xfrm>
          <a:off x="1904999" y="248977"/>
          <a:ext cx="971010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971010" y="49795"/>
              </a:lnTo>
              <a:lnTo>
                <a:pt x="971010" y="9959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689277" y="348567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696569" y="355859"/>
        <a:ext cx="358881" cy="234393"/>
      </dsp:txXfrm>
    </dsp:sp>
    <dsp:sp modelId="{0585BFD9-2952-47C7-B92B-639535665571}">
      <dsp:nvSpPr>
        <dsp:cNvPr id="0" name=""/>
        <dsp:cNvSpPr/>
      </dsp:nvSpPr>
      <dsp:spPr>
        <a:xfrm>
          <a:off x="2390505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485505" y="0"/>
              </a:moveTo>
              <a:lnTo>
                <a:pt x="485505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03772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2211064" y="704427"/>
        <a:ext cx="358881" cy="234393"/>
      </dsp:txXfrm>
    </dsp:sp>
    <dsp:sp modelId="{8684044A-EBE4-4F21-8421-9AE247EED4C8}">
      <dsp:nvSpPr>
        <dsp:cNvPr id="0" name=""/>
        <dsp:cNvSpPr/>
      </dsp:nvSpPr>
      <dsp:spPr>
        <a:xfrm>
          <a:off x="2147752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61019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1968311" y="1052995"/>
        <a:ext cx="358881" cy="234393"/>
      </dsp:txXfrm>
    </dsp:sp>
    <dsp:sp modelId="{804EE2B8-6874-48BE-BB30-1361C9171C37}">
      <dsp:nvSpPr>
        <dsp:cNvPr id="0" name=""/>
        <dsp:cNvSpPr/>
      </dsp:nvSpPr>
      <dsp:spPr>
        <a:xfrm>
          <a:off x="2390505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46525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53817" y="1052995"/>
        <a:ext cx="358881" cy="234393"/>
      </dsp:txXfrm>
    </dsp:sp>
    <dsp:sp modelId="{FDAFD9D5-A7F9-4DD9-BFF4-963F19CDEAE6}">
      <dsp:nvSpPr>
        <dsp:cNvPr id="0" name=""/>
        <dsp:cNvSpPr/>
      </dsp:nvSpPr>
      <dsp:spPr>
        <a:xfrm>
          <a:off x="2876010" y="597544"/>
          <a:ext cx="485505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485505" y="49795"/>
              </a:lnTo>
              <a:lnTo>
                <a:pt x="485505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174782" y="697135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182074" y="704427"/>
        <a:ext cx="358881" cy="234393"/>
      </dsp:txXfrm>
    </dsp:sp>
    <dsp:sp modelId="{F1E7B5BA-D8E2-4B1F-94A9-C347C32E3651}">
      <dsp:nvSpPr>
        <dsp:cNvPr id="0" name=""/>
        <dsp:cNvSpPr/>
      </dsp:nvSpPr>
      <dsp:spPr>
        <a:xfrm>
          <a:off x="3118763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242752" y="0"/>
              </a:moveTo>
              <a:lnTo>
                <a:pt x="242752" y="49795"/>
              </a:lnTo>
              <a:lnTo>
                <a:pt x="0" y="49795"/>
              </a:lnTo>
              <a:lnTo>
                <a:pt x="0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32030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39322" y="1052995"/>
        <a:ext cx="358881" cy="234393"/>
      </dsp:txXfrm>
    </dsp:sp>
    <dsp:sp modelId="{244557A9-3A2E-49E3-BF36-28A1797BB730}">
      <dsp:nvSpPr>
        <dsp:cNvPr id="0" name=""/>
        <dsp:cNvSpPr/>
      </dsp:nvSpPr>
      <dsp:spPr>
        <a:xfrm>
          <a:off x="3361515" y="946112"/>
          <a:ext cx="242752" cy="99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95"/>
              </a:lnTo>
              <a:lnTo>
                <a:pt x="242752" y="49795"/>
              </a:lnTo>
              <a:lnTo>
                <a:pt x="242752" y="9959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17535" y="1045703"/>
          <a:ext cx="373465" cy="2489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24827" y="1052995"/>
        <a:ext cx="358881" cy="2343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56427" y="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63717" y="7290"/>
        <a:ext cx="358764" cy="234316"/>
      </dsp:txXfrm>
    </dsp:sp>
    <dsp:sp modelId="{295218D7-1803-4236-AF78-5C847531B3B0}">
      <dsp:nvSpPr>
        <dsp:cNvPr id="0" name=""/>
        <dsp:cNvSpPr/>
      </dsp:nvSpPr>
      <dsp:spPr>
        <a:xfrm>
          <a:off x="972403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970696" y="0"/>
              </a:moveTo>
              <a:lnTo>
                <a:pt x="970696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85731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793021" y="355745"/>
        <a:ext cx="358764" cy="234316"/>
      </dsp:txXfrm>
    </dsp:sp>
    <dsp:sp modelId="{F20C3B5D-7020-42AC-93E2-C63EB7DDDEFA}">
      <dsp:nvSpPr>
        <dsp:cNvPr id="0" name=""/>
        <dsp:cNvSpPr/>
      </dsp:nvSpPr>
      <dsp:spPr>
        <a:xfrm>
          <a:off x="487055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300383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307673" y="704200"/>
        <a:ext cx="358764" cy="234316"/>
      </dsp:txXfrm>
    </dsp:sp>
    <dsp:sp modelId="{10A95DF8-D6EA-4199-A6B7-977521BBCDF4}">
      <dsp:nvSpPr>
        <dsp:cNvPr id="0" name=""/>
        <dsp:cNvSpPr/>
      </dsp:nvSpPr>
      <dsp:spPr>
        <a:xfrm>
          <a:off x="24438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5770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64999" y="1052655"/>
        <a:ext cx="358764" cy="234316"/>
      </dsp:txXfrm>
    </dsp:sp>
    <dsp:sp modelId="{DC0B74D0-7054-4193-9EF3-568DDD049118}">
      <dsp:nvSpPr>
        <dsp:cNvPr id="0" name=""/>
        <dsp:cNvSpPr/>
      </dsp:nvSpPr>
      <dsp:spPr>
        <a:xfrm>
          <a:off x="487055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4305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550347" y="1052655"/>
        <a:ext cx="358764" cy="234316"/>
      </dsp:txXfrm>
    </dsp:sp>
    <dsp:sp modelId="{FF35700B-F9F2-4B78-93BA-AEF5A357458C}">
      <dsp:nvSpPr>
        <dsp:cNvPr id="0" name=""/>
        <dsp:cNvSpPr/>
      </dsp:nvSpPr>
      <dsp:spPr>
        <a:xfrm>
          <a:off x="972403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71079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278369" y="704200"/>
        <a:ext cx="358764" cy="234316"/>
      </dsp:txXfrm>
    </dsp:sp>
    <dsp:sp modelId="{57F0851A-71AD-4B8F-932D-F9E7570CFCB8}">
      <dsp:nvSpPr>
        <dsp:cNvPr id="0" name=""/>
        <dsp:cNvSpPr/>
      </dsp:nvSpPr>
      <dsp:spPr>
        <a:xfrm>
          <a:off x="1215077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102840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1035695" y="1052655"/>
        <a:ext cx="358764" cy="234316"/>
      </dsp:txXfrm>
    </dsp:sp>
    <dsp:sp modelId="{B5EC9706-4E25-4A3E-AFB4-C388F6DE6101}">
      <dsp:nvSpPr>
        <dsp:cNvPr id="0" name=""/>
        <dsp:cNvSpPr/>
      </dsp:nvSpPr>
      <dsp:spPr>
        <a:xfrm>
          <a:off x="145775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513753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521043" y="1052655"/>
        <a:ext cx="358764" cy="234316"/>
      </dsp:txXfrm>
    </dsp:sp>
    <dsp:sp modelId="{2C87F30E-25E4-468D-8F45-BDCC426077EC}">
      <dsp:nvSpPr>
        <dsp:cNvPr id="0" name=""/>
        <dsp:cNvSpPr/>
      </dsp:nvSpPr>
      <dsp:spPr>
        <a:xfrm>
          <a:off x="1943099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970696" y="49779"/>
              </a:lnTo>
              <a:lnTo>
                <a:pt x="970696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727123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734413" y="355745"/>
        <a:ext cx="358764" cy="234316"/>
      </dsp:txXfrm>
    </dsp:sp>
    <dsp:sp modelId="{0585BFD9-2952-47C7-B92B-639535665571}">
      <dsp:nvSpPr>
        <dsp:cNvPr id="0" name=""/>
        <dsp:cNvSpPr/>
      </dsp:nvSpPr>
      <dsp:spPr>
        <a:xfrm>
          <a:off x="2428448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41775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2249065" y="704200"/>
        <a:ext cx="358764" cy="234316"/>
      </dsp:txXfrm>
    </dsp:sp>
    <dsp:sp modelId="{8684044A-EBE4-4F21-8421-9AE247EED4C8}">
      <dsp:nvSpPr>
        <dsp:cNvPr id="0" name=""/>
        <dsp:cNvSpPr/>
      </dsp:nvSpPr>
      <dsp:spPr>
        <a:xfrm>
          <a:off x="218577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99101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006391" y="1052655"/>
        <a:ext cx="358764" cy="234316"/>
      </dsp:txXfrm>
    </dsp:sp>
    <dsp:sp modelId="{804EE2B8-6874-48BE-BB30-1361C9171C37}">
      <dsp:nvSpPr>
        <dsp:cNvPr id="0" name=""/>
        <dsp:cNvSpPr/>
      </dsp:nvSpPr>
      <dsp:spPr>
        <a:xfrm>
          <a:off x="2428448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8444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91739" y="1052655"/>
        <a:ext cx="358764" cy="234316"/>
      </dsp:txXfrm>
    </dsp:sp>
    <dsp:sp modelId="{FDAFD9D5-A7F9-4DD9-BFF4-963F19CDEAE6}">
      <dsp:nvSpPr>
        <dsp:cNvPr id="0" name=""/>
        <dsp:cNvSpPr/>
      </dsp:nvSpPr>
      <dsp:spPr>
        <a:xfrm>
          <a:off x="2913796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212471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219761" y="704200"/>
        <a:ext cx="358764" cy="234316"/>
      </dsp:txXfrm>
    </dsp:sp>
    <dsp:sp modelId="{F1E7B5BA-D8E2-4B1F-94A9-C347C32E3651}">
      <dsp:nvSpPr>
        <dsp:cNvPr id="0" name=""/>
        <dsp:cNvSpPr/>
      </dsp:nvSpPr>
      <dsp:spPr>
        <a:xfrm>
          <a:off x="3156470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6979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77087" y="1052655"/>
        <a:ext cx="358764" cy="234316"/>
      </dsp:txXfrm>
    </dsp:sp>
    <dsp:sp modelId="{244557A9-3A2E-49E3-BF36-28A1797BB730}">
      <dsp:nvSpPr>
        <dsp:cNvPr id="0" name=""/>
        <dsp:cNvSpPr/>
      </dsp:nvSpPr>
      <dsp:spPr>
        <a:xfrm>
          <a:off x="339914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5514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62435" y="1052655"/>
        <a:ext cx="358764" cy="23431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56427" y="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63717" y="7290"/>
        <a:ext cx="358764" cy="234316"/>
      </dsp:txXfrm>
    </dsp:sp>
    <dsp:sp modelId="{295218D7-1803-4236-AF78-5C847531B3B0}">
      <dsp:nvSpPr>
        <dsp:cNvPr id="0" name=""/>
        <dsp:cNvSpPr/>
      </dsp:nvSpPr>
      <dsp:spPr>
        <a:xfrm>
          <a:off x="972403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970696" y="0"/>
              </a:moveTo>
              <a:lnTo>
                <a:pt x="970696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85731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793021" y="355745"/>
        <a:ext cx="358764" cy="234316"/>
      </dsp:txXfrm>
    </dsp:sp>
    <dsp:sp modelId="{F20C3B5D-7020-42AC-93E2-C63EB7DDDEFA}">
      <dsp:nvSpPr>
        <dsp:cNvPr id="0" name=""/>
        <dsp:cNvSpPr/>
      </dsp:nvSpPr>
      <dsp:spPr>
        <a:xfrm>
          <a:off x="487055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300383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307673" y="704200"/>
        <a:ext cx="358764" cy="234316"/>
      </dsp:txXfrm>
    </dsp:sp>
    <dsp:sp modelId="{10A95DF8-D6EA-4199-A6B7-977521BBCDF4}">
      <dsp:nvSpPr>
        <dsp:cNvPr id="0" name=""/>
        <dsp:cNvSpPr/>
      </dsp:nvSpPr>
      <dsp:spPr>
        <a:xfrm>
          <a:off x="24438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5770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64999" y="1052655"/>
        <a:ext cx="358764" cy="234316"/>
      </dsp:txXfrm>
    </dsp:sp>
    <dsp:sp modelId="{DC0B74D0-7054-4193-9EF3-568DDD049118}">
      <dsp:nvSpPr>
        <dsp:cNvPr id="0" name=""/>
        <dsp:cNvSpPr/>
      </dsp:nvSpPr>
      <dsp:spPr>
        <a:xfrm>
          <a:off x="487055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4305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550347" y="1052655"/>
        <a:ext cx="358764" cy="234316"/>
      </dsp:txXfrm>
    </dsp:sp>
    <dsp:sp modelId="{FF35700B-F9F2-4B78-93BA-AEF5A357458C}">
      <dsp:nvSpPr>
        <dsp:cNvPr id="0" name=""/>
        <dsp:cNvSpPr/>
      </dsp:nvSpPr>
      <dsp:spPr>
        <a:xfrm>
          <a:off x="972403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71079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278369" y="704200"/>
        <a:ext cx="358764" cy="234316"/>
      </dsp:txXfrm>
    </dsp:sp>
    <dsp:sp modelId="{57F0851A-71AD-4B8F-932D-F9E7570CFCB8}">
      <dsp:nvSpPr>
        <dsp:cNvPr id="0" name=""/>
        <dsp:cNvSpPr/>
      </dsp:nvSpPr>
      <dsp:spPr>
        <a:xfrm>
          <a:off x="1215077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102840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1035695" y="1052655"/>
        <a:ext cx="358764" cy="234316"/>
      </dsp:txXfrm>
    </dsp:sp>
    <dsp:sp modelId="{B5EC9706-4E25-4A3E-AFB4-C388F6DE6101}">
      <dsp:nvSpPr>
        <dsp:cNvPr id="0" name=""/>
        <dsp:cNvSpPr/>
      </dsp:nvSpPr>
      <dsp:spPr>
        <a:xfrm>
          <a:off x="145775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513753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521043" y="1052655"/>
        <a:ext cx="358764" cy="234316"/>
      </dsp:txXfrm>
    </dsp:sp>
    <dsp:sp modelId="{2C87F30E-25E4-468D-8F45-BDCC426077EC}">
      <dsp:nvSpPr>
        <dsp:cNvPr id="0" name=""/>
        <dsp:cNvSpPr/>
      </dsp:nvSpPr>
      <dsp:spPr>
        <a:xfrm>
          <a:off x="1943099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970696" y="49779"/>
              </a:lnTo>
              <a:lnTo>
                <a:pt x="970696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727123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734413" y="355745"/>
        <a:ext cx="358764" cy="234316"/>
      </dsp:txXfrm>
    </dsp:sp>
    <dsp:sp modelId="{0585BFD9-2952-47C7-B92B-639535665571}">
      <dsp:nvSpPr>
        <dsp:cNvPr id="0" name=""/>
        <dsp:cNvSpPr/>
      </dsp:nvSpPr>
      <dsp:spPr>
        <a:xfrm>
          <a:off x="2428448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41775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2249065" y="704200"/>
        <a:ext cx="358764" cy="234316"/>
      </dsp:txXfrm>
    </dsp:sp>
    <dsp:sp modelId="{8684044A-EBE4-4F21-8421-9AE247EED4C8}">
      <dsp:nvSpPr>
        <dsp:cNvPr id="0" name=""/>
        <dsp:cNvSpPr/>
      </dsp:nvSpPr>
      <dsp:spPr>
        <a:xfrm>
          <a:off x="218577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99101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006391" y="1052655"/>
        <a:ext cx="358764" cy="234316"/>
      </dsp:txXfrm>
    </dsp:sp>
    <dsp:sp modelId="{804EE2B8-6874-48BE-BB30-1361C9171C37}">
      <dsp:nvSpPr>
        <dsp:cNvPr id="0" name=""/>
        <dsp:cNvSpPr/>
      </dsp:nvSpPr>
      <dsp:spPr>
        <a:xfrm>
          <a:off x="2428448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8444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91739" y="1052655"/>
        <a:ext cx="358764" cy="234316"/>
      </dsp:txXfrm>
    </dsp:sp>
    <dsp:sp modelId="{FDAFD9D5-A7F9-4DD9-BFF4-963F19CDEAE6}">
      <dsp:nvSpPr>
        <dsp:cNvPr id="0" name=""/>
        <dsp:cNvSpPr/>
      </dsp:nvSpPr>
      <dsp:spPr>
        <a:xfrm>
          <a:off x="2913796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212471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219761" y="704200"/>
        <a:ext cx="358764" cy="234316"/>
      </dsp:txXfrm>
    </dsp:sp>
    <dsp:sp modelId="{F1E7B5BA-D8E2-4B1F-94A9-C347C32E3651}">
      <dsp:nvSpPr>
        <dsp:cNvPr id="0" name=""/>
        <dsp:cNvSpPr/>
      </dsp:nvSpPr>
      <dsp:spPr>
        <a:xfrm>
          <a:off x="3156470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6979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77087" y="1052655"/>
        <a:ext cx="358764" cy="234316"/>
      </dsp:txXfrm>
    </dsp:sp>
    <dsp:sp modelId="{244557A9-3A2E-49E3-BF36-28A1797BB730}">
      <dsp:nvSpPr>
        <dsp:cNvPr id="0" name=""/>
        <dsp:cNvSpPr/>
      </dsp:nvSpPr>
      <dsp:spPr>
        <a:xfrm>
          <a:off x="339914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5514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62435" y="1052655"/>
        <a:ext cx="358764" cy="23431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56427" y="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63717" y="7290"/>
        <a:ext cx="358764" cy="234316"/>
      </dsp:txXfrm>
    </dsp:sp>
    <dsp:sp modelId="{295218D7-1803-4236-AF78-5C847531B3B0}">
      <dsp:nvSpPr>
        <dsp:cNvPr id="0" name=""/>
        <dsp:cNvSpPr/>
      </dsp:nvSpPr>
      <dsp:spPr>
        <a:xfrm>
          <a:off x="972403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970696" y="0"/>
              </a:moveTo>
              <a:lnTo>
                <a:pt x="970696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85731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793021" y="355745"/>
        <a:ext cx="358764" cy="234316"/>
      </dsp:txXfrm>
    </dsp:sp>
    <dsp:sp modelId="{F20C3B5D-7020-42AC-93E2-C63EB7DDDEFA}">
      <dsp:nvSpPr>
        <dsp:cNvPr id="0" name=""/>
        <dsp:cNvSpPr/>
      </dsp:nvSpPr>
      <dsp:spPr>
        <a:xfrm>
          <a:off x="487055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300383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307673" y="704200"/>
        <a:ext cx="358764" cy="234316"/>
      </dsp:txXfrm>
    </dsp:sp>
    <dsp:sp modelId="{10A95DF8-D6EA-4199-A6B7-977521BBCDF4}">
      <dsp:nvSpPr>
        <dsp:cNvPr id="0" name=""/>
        <dsp:cNvSpPr/>
      </dsp:nvSpPr>
      <dsp:spPr>
        <a:xfrm>
          <a:off x="24438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5770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64999" y="1052655"/>
        <a:ext cx="358764" cy="234316"/>
      </dsp:txXfrm>
    </dsp:sp>
    <dsp:sp modelId="{DC0B74D0-7054-4193-9EF3-568DDD049118}">
      <dsp:nvSpPr>
        <dsp:cNvPr id="0" name=""/>
        <dsp:cNvSpPr/>
      </dsp:nvSpPr>
      <dsp:spPr>
        <a:xfrm>
          <a:off x="487055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4305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550347" y="1052655"/>
        <a:ext cx="358764" cy="234316"/>
      </dsp:txXfrm>
    </dsp:sp>
    <dsp:sp modelId="{FF35700B-F9F2-4B78-93BA-AEF5A357458C}">
      <dsp:nvSpPr>
        <dsp:cNvPr id="0" name=""/>
        <dsp:cNvSpPr/>
      </dsp:nvSpPr>
      <dsp:spPr>
        <a:xfrm>
          <a:off x="972403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71079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278369" y="704200"/>
        <a:ext cx="358764" cy="234316"/>
      </dsp:txXfrm>
    </dsp:sp>
    <dsp:sp modelId="{57F0851A-71AD-4B8F-932D-F9E7570CFCB8}">
      <dsp:nvSpPr>
        <dsp:cNvPr id="0" name=""/>
        <dsp:cNvSpPr/>
      </dsp:nvSpPr>
      <dsp:spPr>
        <a:xfrm>
          <a:off x="1215077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102840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1035695" y="1052655"/>
        <a:ext cx="358764" cy="234316"/>
      </dsp:txXfrm>
    </dsp:sp>
    <dsp:sp modelId="{B5EC9706-4E25-4A3E-AFB4-C388F6DE6101}">
      <dsp:nvSpPr>
        <dsp:cNvPr id="0" name=""/>
        <dsp:cNvSpPr/>
      </dsp:nvSpPr>
      <dsp:spPr>
        <a:xfrm>
          <a:off x="145775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513753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521043" y="1052655"/>
        <a:ext cx="358764" cy="234316"/>
      </dsp:txXfrm>
    </dsp:sp>
    <dsp:sp modelId="{2C87F30E-25E4-468D-8F45-BDCC426077EC}">
      <dsp:nvSpPr>
        <dsp:cNvPr id="0" name=""/>
        <dsp:cNvSpPr/>
      </dsp:nvSpPr>
      <dsp:spPr>
        <a:xfrm>
          <a:off x="1943099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970696" y="49779"/>
              </a:lnTo>
              <a:lnTo>
                <a:pt x="970696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727123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734413" y="355745"/>
        <a:ext cx="358764" cy="234316"/>
      </dsp:txXfrm>
    </dsp:sp>
    <dsp:sp modelId="{0585BFD9-2952-47C7-B92B-639535665571}">
      <dsp:nvSpPr>
        <dsp:cNvPr id="0" name=""/>
        <dsp:cNvSpPr/>
      </dsp:nvSpPr>
      <dsp:spPr>
        <a:xfrm>
          <a:off x="2428448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41775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2249065" y="704200"/>
        <a:ext cx="358764" cy="234316"/>
      </dsp:txXfrm>
    </dsp:sp>
    <dsp:sp modelId="{8684044A-EBE4-4F21-8421-9AE247EED4C8}">
      <dsp:nvSpPr>
        <dsp:cNvPr id="0" name=""/>
        <dsp:cNvSpPr/>
      </dsp:nvSpPr>
      <dsp:spPr>
        <a:xfrm>
          <a:off x="218577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99101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006391" y="1052655"/>
        <a:ext cx="358764" cy="234316"/>
      </dsp:txXfrm>
    </dsp:sp>
    <dsp:sp modelId="{804EE2B8-6874-48BE-BB30-1361C9171C37}">
      <dsp:nvSpPr>
        <dsp:cNvPr id="0" name=""/>
        <dsp:cNvSpPr/>
      </dsp:nvSpPr>
      <dsp:spPr>
        <a:xfrm>
          <a:off x="2428448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8444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91739" y="1052655"/>
        <a:ext cx="358764" cy="234316"/>
      </dsp:txXfrm>
    </dsp:sp>
    <dsp:sp modelId="{FDAFD9D5-A7F9-4DD9-BFF4-963F19CDEAE6}">
      <dsp:nvSpPr>
        <dsp:cNvPr id="0" name=""/>
        <dsp:cNvSpPr/>
      </dsp:nvSpPr>
      <dsp:spPr>
        <a:xfrm>
          <a:off x="2913796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212471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219761" y="704200"/>
        <a:ext cx="358764" cy="234316"/>
      </dsp:txXfrm>
    </dsp:sp>
    <dsp:sp modelId="{F1E7B5BA-D8E2-4B1F-94A9-C347C32E3651}">
      <dsp:nvSpPr>
        <dsp:cNvPr id="0" name=""/>
        <dsp:cNvSpPr/>
      </dsp:nvSpPr>
      <dsp:spPr>
        <a:xfrm>
          <a:off x="3156470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6979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77087" y="1052655"/>
        <a:ext cx="358764" cy="234316"/>
      </dsp:txXfrm>
    </dsp:sp>
    <dsp:sp modelId="{244557A9-3A2E-49E3-BF36-28A1797BB730}">
      <dsp:nvSpPr>
        <dsp:cNvPr id="0" name=""/>
        <dsp:cNvSpPr/>
      </dsp:nvSpPr>
      <dsp:spPr>
        <a:xfrm>
          <a:off x="339914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5514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62435" y="1052655"/>
        <a:ext cx="358764" cy="234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746250" y="249336"/>
          <a:ext cx="603498" cy="40233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13</a:t>
          </a:r>
        </a:p>
      </dsp:txBody>
      <dsp:txXfrm>
        <a:off x="2758034" y="261120"/>
        <a:ext cx="579930" cy="378764"/>
      </dsp:txXfrm>
    </dsp:sp>
    <dsp:sp modelId="{08966C74-7A82-469A-A062-E4EC6A03EBF7}">
      <dsp:nvSpPr>
        <dsp:cNvPr id="0" name=""/>
        <dsp:cNvSpPr/>
      </dsp:nvSpPr>
      <dsp:spPr>
        <a:xfrm>
          <a:off x="1478905" y="651668"/>
          <a:ext cx="1569094" cy="160932"/>
        </a:xfrm>
        <a:custGeom>
          <a:avLst/>
          <a:gdLst/>
          <a:ahLst/>
          <a:cxnLst/>
          <a:rect l="0" t="0" r="0" b="0"/>
          <a:pathLst>
            <a:path>
              <a:moveTo>
                <a:pt x="1569094" y="0"/>
              </a:moveTo>
              <a:lnTo>
                <a:pt x="1569094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177156" y="812601"/>
          <a:ext cx="603498" cy="40233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21</a:t>
          </a:r>
        </a:p>
      </dsp:txBody>
      <dsp:txXfrm>
        <a:off x="1188940" y="824385"/>
        <a:ext cx="579930" cy="378764"/>
      </dsp:txXfrm>
    </dsp:sp>
    <dsp:sp modelId="{2A1A130F-23B6-4033-98AD-687823242B37}">
      <dsp:nvSpPr>
        <dsp:cNvPr id="0" name=""/>
        <dsp:cNvSpPr/>
      </dsp:nvSpPr>
      <dsp:spPr>
        <a:xfrm>
          <a:off x="694357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784547" y="0"/>
              </a:moveTo>
              <a:lnTo>
                <a:pt x="784547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392608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24</a:t>
          </a:r>
        </a:p>
      </dsp:txBody>
      <dsp:txXfrm>
        <a:off x="404392" y="1387650"/>
        <a:ext cx="579930" cy="378764"/>
      </dsp:txXfrm>
    </dsp:sp>
    <dsp:sp modelId="{073BC54B-DA15-4C51-BE3C-BA9479D2E47A}">
      <dsp:nvSpPr>
        <dsp:cNvPr id="0" name=""/>
        <dsp:cNvSpPr/>
      </dsp:nvSpPr>
      <dsp:spPr>
        <a:xfrm>
          <a:off x="302083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334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65</a:t>
          </a:r>
        </a:p>
      </dsp:txBody>
      <dsp:txXfrm>
        <a:off x="12118" y="1950915"/>
        <a:ext cx="579930" cy="378764"/>
      </dsp:txXfrm>
    </dsp:sp>
    <dsp:sp modelId="{D631F2D9-F3D7-45BC-8158-33ED9BE13E7D}">
      <dsp:nvSpPr>
        <dsp:cNvPr id="0" name=""/>
        <dsp:cNvSpPr/>
      </dsp:nvSpPr>
      <dsp:spPr>
        <a:xfrm>
          <a:off x="694357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784882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26</a:t>
          </a:r>
        </a:p>
      </dsp:txBody>
      <dsp:txXfrm>
        <a:off x="796666" y="1950915"/>
        <a:ext cx="579930" cy="378764"/>
      </dsp:txXfrm>
    </dsp:sp>
    <dsp:sp modelId="{EFECD4EA-1E12-4DDF-83F4-894753039BE6}">
      <dsp:nvSpPr>
        <dsp:cNvPr id="0" name=""/>
        <dsp:cNvSpPr/>
      </dsp:nvSpPr>
      <dsp:spPr>
        <a:xfrm>
          <a:off x="1478905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784547" y="80466"/>
              </a:lnTo>
              <a:lnTo>
                <a:pt x="784547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61703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31</a:t>
          </a:r>
        </a:p>
      </dsp:txBody>
      <dsp:txXfrm>
        <a:off x="1973487" y="1387650"/>
        <a:ext cx="579930" cy="378764"/>
      </dsp:txXfrm>
    </dsp:sp>
    <dsp:sp modelId="{F8196FFF-4B06-49F7-AAD4-DCE9F75A5228}">
      <dsp:nvSpPr>
        <dsp:cNvPr id="0" name=""/>
        <dsp:cNvSpPr/>
      </dsp:nvSpPr>
      <dsp:spPr>
        <a:xfrm>
          <a:off x="1871178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569429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33</a:t>
          </a:r>
        </a:p>
      </dsp:txBody>
      <dsp:txXfrm>
        <a:off x="1581213" y="1950915"/>
        <a:ext cx="579930" cy="378764"/>
      </dsp:txXfrm>
    </dsp:sp>
    <dsp:sp modelId="{7E4E5069-19F3-4089-9873-C9B89B96E121}">
      <dsp:nvSpPr>
        <dsp:cNvPr id="0" name=""/>
        <dsp:cNvSpPr/>
      </dsp:nvSpPr>
      <dsp:spPr>
        <a:xfrm>
          <a:off x="2263452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353977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2365761" y="1950915"/>
        <a:ext cx="579930" cy="378764"/>
      </dsp:txXfrm>
    </dsp:sp>
    <dsp:sp modelId="{09524948-1A4C-49E0-A068-E17AA5F27FBF}">
      <dsp:nvSpPr>
        <dsp:cNvPr id="0" name=""/>
        <dsp:cNvSpPr/>
      </dsp:nvSpPr>
      <dsp:spPr>
        <a:xfrm>
          <a:off x="3048000" y="651668"/>
          <a:ext cx="1569094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1569094" y="80466"/>
              </a:lnTo>
              <a:lnTo>
                <a:pt x="1569094" y="16093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4315345" y="812601"/>
          <a:ext cx="603498" cy="40233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16</a:t>
          </a:r>
        </a:p>
      </dsp:txBody>
      <dsp:txXfrm>
        <a:off x="4327129" y="824385"/>
        <a:ext cx="579930" cy="378764"/>
      </dsp:txXfrm>
    </dsp:sp>
    <dsp:sp modelId="{023C07EB-ACCA-4C40-A715-7C2FE53EA7E9}">
      <dsp:nvSpPr>
        <dsp:cNvPr id="0" name=""/>
        <dsp:cNvSpPr/>
      </dsp:nvSpPr>
      <dsp:spPr>
        <a:xfrm>
          <a:off x="3832547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784547" y="0"/>
              </a:moveTo>
              <a:lnTo>
                <a:pt x="784547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530798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19</a:t>
          </a:r>
        </a:p>
      </dsp:txBody>
      <dsp:txXfrm>
        <a:off x="3542582" y="1387650"/>
        <a:ext cx="579930" cy="378764"/>
      </dsp:txXfrm>
    </dsp:sp>
    <dsp:sp modelId="{F0872D56-F151-4F9A-9484-232B25FCEABC}">
      <dsp:nvSpPr>
        <dsp:cNvPr id="0" name=""/>
        <dsp:cNvSpPr/>
      </dsp:nvSpPr>
      <dsp:spPr>
        <a:xfrm>
          <a:off x="3440273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3138524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3150308" y="1950915"/>
        <a:ext cx="579930" cy="378764"/>
      </dsp:txXfrm>
    </dsp:sp>
    <dsp:sp modelId="{AC6CDA0F-4099-4137-86BA-90611727A523}">
      <dsp:nvSpPr>
        <dsp:cNvPr id="0" name=""/>
        <dsp:cNvSpPr/>
      </dsp:nvSpPr>
      <dsp:spPr>
        <a:xfrm>
          <a:off x="3832547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923072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3934856" y="1950915"/>
        <a:ext cx="579930" cy="378764"/>
      </dsp:txXfrm>
    </dsp:sp>
    <dsp:sp modelId="{6FAF7579-A4CB-4815-BC8B-1716BB0624EA}">
      <dsp:nvSpPr>
        <dsp:cNvPr id="0" name=""/>
        <dsp:cNvSpPr/>
      </dsp:nvSpPr>
      <dsp:spPr>
        <a:xfrm>
          <a:off x="4617094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784547" y="80466"/>
              </a:lnTo>
              <a:lnTo>
                <a:pt x="784547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5099893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68</a:t>
          </a:r>
        </a:p>
      </dsp:txBody>
      <dsp:txXfrm>
        <a:off x="5111677" y="1387650"/>
        <a:ext cx="579930" cy="378764"/>
      </dsp:txXfrm>
    </dsp:sp>
    <dsp:sp modelId="{204C66B8-B633-49F6-85D0-5169AB5AAEA8}">
      <dsp:nvSpPr>
        <dsp:cNvPr id="0" name=""/>
        <dsp:cNvSpPr/>
      </dsp:nvSpPr>
      <dsp:spPr>
        <a:xfrm>
          <a:off x="5009368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707619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4719403" y="1950915"/>
        <a:ext cx="579930" cy="378764"/>
      </dsp:txXfrm>
    </dsp:sp>
    <dsp:sp modelId="{19E3E9BB-B380-4554-B78F-6BF39EF49AF2}">
      <dsp:nvSpPr>
        <dsp:cNvPr id="0" name=""/>
        <dsp:cNvSpPr/>
      </dsp:nvSpPr>
      <dsp:spPr>
        <a:xfrm>
          <a:off x="5401642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5492167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5503951" y="1950915"/>
        <a:ext cx="579930" cy="37876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56427" y="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1763717" y="7290"/>
        <a:ext cx="358764" cy="234316"/>
      </dsp:txXfrm>
    </dsp:sp>
    <dsp:sp modelId="{295218D7-1803-4236-AF78-5C847531B3B0}">
      <dsp:nvSpPr>
        <dsp:cNvPr id="0" name=""/>
        <dsp:cNvSpPr/>
      </dsp:nvSpPr>
      <dsp:spPr>
        <a:xfrm>
          <a:off x="972403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970696" y="0"/>
              </a:moveTo>
              <a:lnTo>
                <a:pt x="970696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85731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793021" y="355745"/>
        <a:ext cx="358764" cy="234316"/>
      </dsp:txXfrm>
    </dsp:sp>
    <dsp:sp modelId="{F20C3B5D-7020-42AC-93E2-C63EB7DDDEFA}">
      <dsp:nvSpPr>
        <dsp:cNvPr id="0" name=""/>
        <dsp:cNvSpPr/>
      </dsp:nvSpPr>
      <dsp:spPr>
        <a:xfrm>
          <a:off x="487055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300383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307673" y="704200"/>
        <a:ext cx="358764" cy="234316"/>
      </dsp:txXfrm>
    </dsp:sp>
    <dsp:sp modelId="{10A95DF8-D6EA-4199-A6B7-977521BBCDF4}">
      <dsp:nvSpPr>
        <dsp:cNvPr id="0" name=""/>
        <dsp:cNvSpPr/>
      </dsp:nvSpPr>
      <dsp:spPr>
        <a:xfrm>
          <a:off x="24438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5770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64999" y="1052655"/>
        <a:ext cx="358764" cy="234316"/>
      </dsp:txXfrm>
    </dsp:sp>
    <dsp:sp modelId="{DC0B74D0-7054-4193-9EF3-568DDD049118}">
      <dsp:nvSpPr>
        <dsp:cNvPr id="0" name=""/>
        <dsp:cNvSpPr/>
      </dsp:nvSpPr>
      <dsp:spPr>
        <a:xfrm>
          <a:off x="487055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4305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550347" y="1052655"/>
        <a:ext cx="358764" cy="234316"/>
      </dsp:txXfrm>
    </dsp:sp>
    <dsp:sp modelId="{FF35700B-F9F2-4B78-93BA-AEF5A357458C}">
      <dsp:nvSpPr>
        <dsp:cNvPr id="0" name=""/>
        <dsp:cNvSpPr/>
      </dsp:nvSpPr>
      <dsp:spPr>
        <a:xfrm>
          <a:off x="972403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71079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278369" y="704200"/>
        <a:ext cx="358764" cy="234316"/>
      </dsp:txXfrm>
    </dsp:sp>
    <dsp:sp modelId="{57F0851A-71AD-4B8F-932D-F9E7570CFCB8}">
      <dsp:nvSpPr>
        <dsp:cNvPr id="0" name=""/>
        <dsp:cNvSpPr/>
      </dsp:nvSpPr>
      <dsp:spPr>
        <a:xfrm>
          <a:off x="1215077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102840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1035695" y="1052655"/>
        <a:ext cx="358764" cy="234316"/>
      </dsp:txXfrm>
    </dsp:sp>
    <dsp:sp modelId="{B5EC9706-4E25-4A3E-AFB4-C388F6DE6101}">
      <dsp:nvSpPr>
        <dsp:cNvPr id="0" name=""/>
        <dsp:cNvSpPr/>
      </dsp:nvSpPr>
      <dsp:spPr>
        <a:xfrm>
          <a:off x="145775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513753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1521043" y="1052655"/>
        <a:ext cx="358764" cy="234316"/>
      </dsp:txXfrm>
    </dsp:sp>
    <dsp:sp modelId="{2C87F30E-25E4-468D-8F45-BDCC426077EC}">
      <dsp:nvSpPr>
        <dsp:cNvPr id="0" name=""/>
        <dsp:cNvSpPr/>
      </dsp:nvSpPr>
      <dsp:spPr>
        <a:xfrm>
          <a:off x="1943099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970696" y="49779"/>
              </a:lnTo>
              <a:lnTo>
                <a:pt x="970696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727123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734413" y="355745"/>
        <a:ext cx="358764" cy="234316"/>
      </dsp:txXfrm>
    </dsp:sp>
    <dsp:sp modelId="{0585BFD9-2952-47C7-B92B-639535665571}">
      <dsp:nvSpPr>
        <dsp:cNvPr id="0" name=""/>
        <dsp:cNvSpPr/>
      </dsp:nvSpPr>
      <dsp:spPr>
        <a:xfrm>
          <a:off x="2428448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41775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2249065" y="704200"/>
        <a:ext cx="358764" cy="234316"/>
      </dsp:txXfrm>
    </dsp:sp>
    <dsp:sp modelId="{8684044A-EBE4-4F21-8421-9AE247EED4C8}">
      <dsp:nvSpPr>
        <dsp:cNvPr id="0" name=""/>
        <dsp:cNvSpPr/>
      </dsp:nvSpPr>
      <dsp:spPr>
        <a:xfrm>
          <a:off x="218577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99101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006391" y="1052655"/>
        <a:ext cx="358764" cy="234316"/>
      </dsp:txXfrm>
    </dsp:sp>
    <dsp:sp modelId="{804EE2B8-6874-48BE-BB30-1361C9171C37}">
      <dsp:nvSpPr>
        <dsp:cNvPr id="0" name=""/>
        <dsp:cNvSpPr/>
      </dsp:nvSpPr>
      <dsp:spPr>
        <a:xfrm>
          <a:off x="2428448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8444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91739" y="1052655"/>
        <a:ext cx="358764" cy="234316"/>
      </dsp:txXfrm>
    </dsp:sp>
    <dsp:sp modelId="{FDAFD9D5-A7F9-4DD9-BFF4-963F19CDEAE6}">
      <dsp:nvSpPr>
        <dsp:cNvPr id="0" name=""/>
        <dsp:cNvSpPr/>
      </dsp:nvSpPr>
      <dsp:spPr>
        <a:xfrm>
          <a:off x="2913796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212471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219761" y="704200"/>
        <a:ext cx="358764" cy="234316"/>
      </dsp:txXfrm>
    </dsp:sp>
    <dsp:sp modelId="{F1E7B5BA-D8E2-4B1F-94A9-C347C32E3651}">
      <dsp:nvSpPr>
        <dsp:cNvPr id="0" name=""/>
        <dsp:cNvSpPr/>
      </dsp:nvSpPr>
      <dsp:spPr>
        <a:xfrm>
          <a:off x="3156470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6979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77087" y="1052655"/>
        <a:ext cx="358764" cy="234316"/>
      </dsp:txXfrm>
    </dsp:sp>
    <dsp:sp modelId="{244557A9-3A2E-49E3-BF36-28A1797BB730}">
      <dsp:nvSpPr>
        <dsp:cNvPr id="0" name=""/>
        <dsp:cNvSpPr/>
      </dsp:nvSpPr>
      <dsp:spPr>
        <a:xfrm>
          <a:off x="339914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5514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62435" y="1052655"/>
        <a:ext cx="358764" cy="23431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17A5C-BB8C-4F09-A8B9-80A08E9F76F8}">
      <dsp:nvSpPr>
        <dsp:cNvPr id="0" name=""/>
        <dsp:cNvSpPr/>
      </dsp:nvSpPr>
      <dsp:spPr>
        <a:xfrm>
          <a:off x="1756427" y="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</a:t>
          </a:r>
          <a:endParaRPr lang="en-US" sz="1400" b="1" kern="1200" dirty="0"/>
        </a:p>
      </dsp:txBody>
      <dsp:txXfrm>
        <a:off x="1763717" y="7290"/>
        <a:ext cx="358764" cy="234316"/>
      </dsp:txXfrm>
    </dsp:sp>
    <dsp:sp modelId="{295218D7-1803-4236-AF78-5C847531B3B0}">
      <dsp:nvSpPr>
        <dsp:cNvPr id="0" name=""/>
        <dsp:cNvSpPr/>
      </dsp:nvSpPr>
      <dsp:spPr>
        <a:xfrm>
          <a:off x="972403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970696" y="0"/>
              </a:moveTo>
              <a:lnTo>
                <a:pt x="970696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8CA5F-F799-4D67-8CCE-D5422021646F}">
      <dsp:nvSpPr>
        <dsp:cNvPr id="0" name=""/>
        <dsp:cNvSpPr/>
      </dsp:nvSpPr>
      <dsp:spPr>
        <a:xfrm>
          <a:off x="785731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2</a:t>
          </a:r>
          <a:endParaRPr lang="en-US" sz="1400" b="1" kern="1200" dirty="0"/>
        </a:p>
      </dsp:txBody>
      <dsp:txXfrm>
        <a:off x="793021" y="355745"/>
        <a:ext cx="358764" cy="234316"/>
      </dsp:txXfrm>
    </dsp:sp>
    <dsp:sp modelId="{F20C3B5D-7020-42AC-93E2-C63EB7DDDEFA}">
      <dsp:nvSpPr>
        <dsp:cNvPr id="0" name=""/>
        <dsp:cNvSpPr/>
      </dsp:nvSpPr>
      <dsp:spPr>
        <a:xfrm>
          <a:off x="487055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5A2B3-D47C-4B3D-ACBD-765301F5428F}">
      <dsp:nvSpPr>
        <dsp:cNvPr id="0" name=""/>
        <dsp:cNvSpPr/>
      </dsp:nvSpPr>
      <dsp:spPr>
        <a:xfrm>
          <a:off x="300383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3</a:t>
          </a:r>
          <a:endParaRPr lang="en-US" sz="1400" b="1" kern="1200" dirty="0"/>
        </a:p>
      </dsp:txBody>
      <dsp:txXfrm>
        <a:off x="307673" y="704200"/>
        <a:ext cx="358764" cy="234316"/>
      </dsp:txXfrm>
    </dsp:sp>
    <dsp:sp modelId="{10A95DF8-D6EA-4199-A6B7-977521BBCDF4}">
      <dsp:nvSpPr>
        <dsp:cNvPr id="0" name=""/>
        <dsp:cNvSpPr/>
      </dsp:nvSpPr>
      <dsp:spPr>
        <a:xfrm>
          <a:off x="24438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CBAEE-2863-481D-8029-D682A027F8DA}">
      <dsp:nvSpPr>
        <dsp:cNvPr id="0" name=""/>
        <dsp:cNvSpPr/>
      </dsp:nvSpPr>
      <dsp:spPr>
        <a:xfrm>
          <a:off x="5770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10</a:t>
          </a:r>
          <a:endParaRPr lang="en-US" sz="1400" b="1" kern="1200" dirty="0"/>
        </a:p>
      </dsp:txBody>
      <dsp:txXfrm>
        <a:off x="64999" y="1052655"/>
        <a:ext cx="358764" cy="234316"/>
      </dsp:txXfrm>
    </dsp:sp>
    <dsp:sp modelId="{DC0B74D0-7054-4193-9EF3-568DDD049118}">
      <dsp:nvSpPr>
        <dsp:cNvPr id="0" name=""/>
        <dsp:cNvSpPr/>
      </dsp:nvSpPr>
      <dsp:spPr>
        <a:xfrm>
          <a:off x="487055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3B391-7AB3-4214-8FA2-336E2A0D3072}">
      <dsp:nvSpPr>
        <dsp:cNvPr id="0" name=""/>
        <dsp:cNvSpPr/>
      </dsp:nvSpPr>
      <dsp:spPr>
        <a:xfrm>
          <a:off x="54305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15</a:t>
          </a:r>
          <a:endParaRPr lang="en-US" sz="1400" b="1" kern="1200" dirty="0"/>
        </a:p>
      </dsp:txBody>
      <dsp:txXfrm>
        <a:off x="550347" y="1052655"/>
        <a:ext cx="358764" cy="234316"/>
      </dsp:txXfrm>
    </dsp:sp>
    <dsp:sp modelId="{FF35700B-F9F2-4B78-93BA-AEF5A357458C}">
      <dsp:nvSpPr>
        <dsp:cNvPr id="0" name=""/>
        <dsp:cNvSpPr/>
      </dsp:nvSpPr>
      <dsp:spPr>
        <a:xfrm>
          <a:off x="972403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1F689-FA36-4072-B82A-10EC52343317}">
      <dsp:nvSpPr>
        <dsp:cNvPr id="0" name=""/>
        <dsp:cNvSpPr/>
      </dsp:nvSpPr>
      <dsp:spPr>
        <a:xfrm>
          <a:off x="1271079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6</a:t>
          </a:r>
          <a:endParaRPr lang="en-US" sz="1400" b="1" kern="1200" dirty="0"/>
        </a:p>
      </dsp:txBody>
      <dsp:txXfrm>
        <a:off x="1278369" y="704200"/>
        <a:ext cx="358764" cy="234316"/>
      </dsp:txXfrm>
    </dsp:sp>
    <dsp:sp modelId="{57F0851A-71AD-4B8F-932D-F9E7570CFCB8}">
      <dsp:nvSpPr>
        <dsp:cNvPr id="0" name=""/>
        <dsp:cNvSpPr/>
      </dsp:nvSpPr>
      <dsp:spPr>
        <a:xfrm>
          <a:off x="1215077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6C43-EB9B-4A7A-BC99-AD16075DA3EC}">
      <dsp:nvSpPr>
        <dsp:cNvPr id="0" name=""/>
        <dsp:cNvSpPr/>
      </dsp:nvSpPr>
      <dsp:spPr>
        <a:xfrm>
          <a:off x="102840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9</a:t>
          </a:r>
          <a:endParaRPr lang="en-US" sz="1400" b="1" kern="1200" dirty="0"/>
        </a:p>
      </dsp:txBody>
      <dsp:txXfrm>
        <a:off x="1035695" y="1052655"/>
        <a:ext cx="358764" cy="234316"/>
      </dsp:txXfrm>
    </dsp:sp>
    <dsp:sp modelId="{B5EC9706-4E25-4A3E-AFB4-C388F6DE6101}">
      <dsp:nvSpPr>
        <dsp:cNvPr id="0" name=""/>
        <dsp:cNvSpPr/>
      </dsp:nvSpPr>
      <dsp:spPr>
        <a:xfrm>
          <a:off x="1457751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5B4E3-3045-4E7D-9641-7ED26C1DF112}">
      <dsp:nvSpPr>
        <dsp:cNvPr id="0" name=""/>
        <dsp:cNvSpPr/>
      </dsp:nvSpPr>
      <dsp:spPr>
        <a:xfrm>
          <a:off x="1513753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8</a:t>
          </a:r>
          <a:endParaRPr lang="en-US" sz="1400" b="1" kern="1200" dirty="0"/>
        </a:p>
      </dsp:txBody>
      <dsp:txXfrm>
        <a:off x="1521043" y="1052655"/>
        <a:ext cx="358764" cy="234316"/>
      </dsp:txXfrm>
    </dsp:sp>
    <dsp:sp modelId="{2C87F30E-25E4-468D-8F45-BDCC426077EC}">
      <dsp:nvSpPr>
        <dsp:cNvPr id="0" name=""/>
        <dsp:cNvSpPr/>
      </dsp:nvSpPr>
      <dsp:spPr>
        <a:xfrm>
          <a:off x="1943099" y="248896"/>
          <a:ext cx="970696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970696" y="49779"/>
              </a:lnTo>
              <a:lnTo>
                <a:pt x="970696" y="9955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78C33-5F59-4E97-BA62-981034F5F3E0}">
      <dsp:nvSpPr>
        <dsp:cNvPr id="0" name=""/>
        <dsp:cNvSpPr/>
      </dsp:nvSpPr>
      <dsp:spPr>
        <a:xfrm>
          <a:off x="2727123" y="34845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4</a:t>
          </a:r>
          <a:endParaRPr lang="en-US" sz="1400" b="1" kern="1200" dirty="0"/>
        </a:p>
      </dsp:txBody>
      <dsp:txXfrm>
        <a:off x="2734413" y="355745"/>
        <a:ext cx="358764" cy="234316"/>
      </dsp:txXfrm>
    </dsp:sp>
    <dsp:sp modelId="{0585BFD9-2952-47C7-B92B-639535665571}">
      <dsp:nvSpPr>
        <dsp:cNvPr id="0" name=""/>
        <dsp:cNvSpPr/>
      </dsp:nvSpPr>
      <dsp:spPr>
        <a:xfrm>
          <a:off x="2428448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485348" y="0"/>
              </a:moveTo>
              <a:lnTo>
                <a:pt x="485348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BF3C2-22E4-4682-9426-F4B660960BFA}">
      <dsp:nvSpPr>
        <dsp:cNvPr id="0" name=""/>
        <dsp:cNvSpPr/>
      </dsp:nvSpPr>
      <dsp:spPr>
        <a:xfrm>
          <a:off x="2241775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5</a:t>
          </a:r>
          <a:endParaRPr lang="en-US" sz="1400" b="1" kern="1200" dirty="0"/>
        </a:p>
      </dsp:txBody>
      <dsp:txXfrm>
        <a:off x="2249065" y="704200"/>
        <a:ext cx="358764" cy="234316"/>
      </dsp:txXfrm>
    </dsp:sp>
    <dsp:sp modelId="{8684044A-EBE4-4F21-8421-9AE247EED4C8}">
      <dsp:nvSpPr>
        <dsp:cNvPr id="0" name=""/>
        <dsp:cNvSpPr/>
      </dsp:nvSpPr>
      <dsp:spPr>
        <a:xfrm>
          <a:off x="218577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AAB41-6CF4-49B6-825A-8696F41DBB6D}">
      <dsp:nvSpPr>
        <dsp:cNvPr id="0" name=""/>
        <dsp:cNvSpPr/>
      </dsp:nvSpPr>
      <dsp:spPr>
        <a:xfrm>
          <a:off x="1999101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7</a:t>
          </a:r>
          <a:endParaRPr lang="en-US" sz="1400" b="1" kern="1200" dirty="0"/>
        </a:p>
      </dsp:txBody>
      <dsp:txXfrm>
        <a:off x="2006391" y="1052655"/>
        <a:ext cx="358764" cy="234316"/>
      </dsp:txXfrm>
    </dsp:sp>
    <dsp:sp modelId="{804EE2B8-6874-48BE-BB30-1361C9171C37}">
      <dsp:nvSpPr>
        <dsp:cNvPr id="0" name=""/>
        <dsp:cNvSpPr/>
      </dsp:nvSpPr>
      <dsp:spPr>
        <a:xfrm>
          <a:off x="2428448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1C13C-FF47-4012-8638-1A7C99660CC7}">
      <dsp:nvSpPr>
        <dsp:cNvPr id="0" name=""/>
        <dsp:cNvSpPr/>
      </dsp:nvSpPr>
      <dsp:spPr>
        <a:xfrm>
          <a:off x="2484449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12</a:t>
          </a:r>
          <a:endParaRPr lang="en-US" sz="1400" b="1" kern="1200" dirty="0"/>
        </a:p>
      </dsp:txBody>
      <dsp:txXfrm>
        <a:off x="2491739" y="1052655"/>
        <a:ext cx="358764" cy="234316"/>
      </dsp:txXfrm>
    </dsp:sp>
    <dsp:sp modelId="{FDAFD9D5-A7F9-4DD9-BFF4-963F19CDEAE6}">
      <dsp:nvSpPr>
        <dsp:cNvPr id="0" name=""/>
        <dsp:cNvSpPr/>
      </dsp:nvSpPr>
      <dsp:spPr>
        <a:xfrm>
          <a:off x="2913796" y="597351"/>
          <a:ext cx="485348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485348" y="49779"/>
              </a:lnTo>
              <a:lnTo>
                <a:pt x="485348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3810D-7D5B-45B7-9E04-26D9C30AB46B}">
      <dsp:nvSpPr>
        <dsp:cNvPr id="0" name=""/>
        <dsp:cNvSpPr/>
      </dsp:nvSpPr>
      <dsp:spPr>
        <a:xfrm>
          <a:off x="3212471" y="696910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11</a:t>
          </a:r>
          <a:endParaRPr lang="en-US" sz="1400" b="1" kern="1200" dirty="0"/>
        </a:p>
      </dsp:txBody>
      <dsp:txXfrm>
        <a:off x="3219761" y="704200"/>
        <a:ext cx="358764" cy="234316"/>
      </dsp:txXfrm>
    </dsp:sp>
    <dsp:sp modelId="{F1E7B5BA-D8E2-4B1F-94A9-C347C32E3651}">
      <dsp:nvSpPr>
        <dsp:cNvPr id="0" name=""/>
        <dsp:cNvSpPr/>
      </dsp:nvSpPr>
      <dsp:spPr>
        <a:xfrm>
          <a:off x="3156470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242674" y="0"/>
              </a:moveTo>
              <a:lnTo>
                <a:pt x="242674" y="49779"/>
              </a:lnTo>
              <a:lnTo>
                <a:pt x="0" y="49779"/>
              </a:lnTo>
              <a:lnTo>
                <a:pt x="0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13C91-3806-49D9-8E08-D8567F39CB2E}">
      <dsp:nvSpPr>
        <dsp:cNvPr id="0" name=""/>
        <dsp:cNvSpPr/>
      </dsp:nvSpPr>
      <dsp:spPr>
        <a:xfrm>
          <a:off x="2969797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14</a:t>
          </a:r>
          <a:endParaRPr lang="en-US" sz="1400" b="1" kern="1200" dirty="0"/>
        </a:p>
      </dsp:txBody>
      <dsp:txXfrm>
        <a:off x="2977087" y="1052655"/>
        <a:ext cx="358764" cy="234316"/>
      </dsp:txXfrm>
    </dsp:sp>
    <dsp:sp modelId="{244557A9-3A2E-49E3-BF36-28A1797BB730}">
      <dsp:nvSpPr>
        <dsp:cNvPr id="0" name=""/>
        <dsp:cNvSpPr/>
      </dsp:nvSpPr>
      <dsp:spPr>
        <a:xfrm>
          <a:off x="3399144" y="945806"/>
          <a:ext cx="242674" cy="9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79"/>
              </a:lnTo>
              <a:lnTo>
                <a:pt x="242674" y="49779"/>
              </a:lnTo>
              <a:lnTo>
                <a:pt x="242674" y="9955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9B960-E542-4392-99E8-7792252F8691}">
      <dsp:nvSpPr>
        <dsp:cNvPr id="0" name=""/>
        <dsp:cNvSpPr/>
      </dsp:nvSpPr>
      <dsp:spPr>
        <a:xfrm>
          <a:off x="3455145" y="1045365"/>
          <a:ext cx="373344" cy="248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13</a:t>
          </a:r>
          <a:endParaRPr lang="en-US" sz="1400" b="1" kern="1200" dirty="0"/>
        </a:p>
      </dsp:txBody>
      <dsp:txXfrm>
        <a:off x="3462435" y="1052655"/>
        <a:ext cx="358764" cy="2343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1A54B-F1B2-444A-8203-333D72CBB678}">
      <dsp:nvSpPr>
        <dsp:cNvPr id="0" name=""/>
        <dsp:cNvSpPr/>
      </dsp:nvSpPr>
      <dsp:spPr>
        <a:xfrm>
          <a:off x="805662" y="0"/>
          <a:ext cx="750875" cy="500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GB" sz="2000" b="0" i="1" kern="1200" smtClean="0">
                    <a:latin typeface="Cambria Math" panose="02040503050406030204" pitchFamily="18" charset="0"/>
                  </a:rPr>
                  <m:t>𝑖</m:t>
                </m:r>
              </m:oMath>
            </m:oMathPara>
          </a14:m>
          <a:endParaRPr lang="en-US" sz="2000" kern="1200" dirty="0"/>
        </a:p>
      </dsp:txBody>
      <dsp:txXfrm>
        <a:off x="820324" y="14662"/>
        <a:ext cx="721551" cy="471259"/>
      </dsp:txXfrm>
    </dsp:sp>
    <dsp:sp modelId="{FF36E6AA-2142-4943-853F-4A740E640CE2}">
      <dsp:nvSpPr>
        <dsp:cNvPr id="0" name=""/>
        <dsp:cNvSpPr/>
      </dsp:nvSpPr>
      <dsp:spPr>
        <a:xfrm>
          <a:off x="693031" y="500583"/>
          <a:ext cx="488068" cy="200233"/>
        </a:xfrm>
        <a:custGeom>
          <a:avLst/>
          <a:gdLst/>
          <a:ahLst/>
          <a:cxnLst/>
          <a:rect l="0" t="0" r="0" b="0"/>
          <a:pathLst>
            <a:path>
              <a:moveTo>
                <a:pt x="488068" y="0"/>
              </a:moveTo>
              <a:lnTo>
                <a:pt x="488068" y="100116"/>
              </a:lnTo>
              <a:lnTo>
                <a:pt x="0" y="100116"/>
              </a:lnTo>
              <a:lnTo>
                <a:pt x="0" y="20023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D9672-071E-4579-8137-C48D583DE8F5}">
      <dsp:nvSpPr>
        <dsp:cNvPr id="0" name=""/>
        <dsp:cNvSpPr/>
      </dsp:nvSpPr>
      <dsp:spPr>
        <a:xfrm>
          <a:off x="317593" y="700816"/>
          <a:ext cx="750875" cy="500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GB" sz="2000" b="0" i="1" kern="1200" smtClean="0">
                    <a:latin typeface="Cambria Math" panose="02040503050406030204" pitchFamily="18" charset="0"/>
                  </a:rPr>
                  <m:t>2</m:t>
                </m:r>
                <m:r>
                  <a:rPr lang="en-GB" sz="2000" b="0" i="1" kern="1200" smtClean="0">
                    <a:latin typeface="Cambria Math" panose="02040503050406030204" pitchFamily="18" charset="0"/>
                  </a:rPr>
                  <m:t>𝑖</m:t>
                </m:r>
              </m:oMath>
            </m:oMathPara>
          </a14:m>
          <a:endParaRPr lang="en-US" sz="2000" kern="1200" dirty="0"/>
        </a:p>
      </dsp:txBody>
      <dsp:txXfrm>
        <a:off x="332255" y="715478"/>
        <a:ext cx="721551" cy="471259"/>
      </dsp:txXfrm>
    </dsp:sp>
    <dsp:sp modelId="{C0B54973-7C4B-459D-A3BD-E1A3F14DE7FA}">
      <dsp:nvSpPr>
        <dsp:cNvPr id="0" name=""/>
        <dsp:cNvSpPr/>
      </dsp:nvSpPr>
      <dsp:spPr>
        <a:xfrm>
          <a:off x="1181099" y="500583"/>
          <a:ext cx="488068" cy="200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16"/>
              </a:lnTo>
              <a:lnTo>
                <a:pt x="488068" y="100116"/>
              </a:lnTo>
              <a:lnTo>
                <a:pt x="488068" y="20023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7D586-EF6B-4FA4-8B0B-36528E888FAB}">
      <dsp:nvSpPr>
        <dsp:cNvPr id="0" name=""/>
        <dsp:cNvSpPr/>
      </dsp:nvSpPr>
      <dsp:spPr>
        <a:xfrm>
          <a:off x="1293731" y="700816"/>
          <a:ext cx="750875" cy="500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GB" sz="2000" b="0" i="1" kern="1200" smtClean="0">
                    <a:latin typeface="Cambria Math" panose="02040503050406030204" pitchFamily="18" charset="0"/>
                  </a:rPr>
                  <m:t>2</m:t>
                </m:r>
                <m:r>
                  <a:rPr lang="en-GB" sz="2000" b="0" i="1" kern="1200" smtClean="0">
                    <a:latin typeface="Cambria Math" panose="02040503050406030204" pitchFamily="18" charset="0"/>
                  </a:rPr>
                  <m:t>𝑖</m:t>
                </m:r>
                <m:r>
                  <a:rPr lang="en-GB" sz="2000" b="0" i="1" kern="1200" smtClean="0">
                    <a:latin typeface="Cambria Math" panose="02040503050406030204" pitchFamily="18" charset="0"/>
                  </a:rPr>
                  <m:t>+1</m:t>
                </m:r>
              </m:oMath>
            </m:oMathPara>
          </a14:m>
          <a:endParaRPr lang="en-US" sz="2000" kern="1200" dirty="0"/>
        </a:p>
      </dsp:txBody>
      <dsp:txXfrm>
        <a:off x="1308393" y="715478"/>
        <a:ext cx="721551" cy="4712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1A54B-F1B2-444A-8203-333D72CBB678}">
      <dsp:nvSpPr>
        <dsp:cNvPr id="0" name=""/>
        <dsp:cNvSpPr/>
      </dsp:nvSpPr>
      <dsp:spPr>
        <a:xfrm>
          <a:off x="805662" y="0"/>
          <a:ext cx="750875" cy="500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144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d>
                  <m:dPr>
                    <m:begChr m:val="⌊"/>
                    <m:endChr m:val="⌋"/>
                    <m:ctrlPr>
                      <a:rPr lang="en-US" sz="2000" i="1" kern="1200" smtClean="0"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type m:val="lin"/>
                        <m:ctrlPr>
                          <a:rPr lang="en-US" sz="2000" i="1" kern="12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kern="1200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GB" sz="2000" b="0" i="1" kern="12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e>
                </m:d>
              </m:oMath>
            </m:oMathPara>
          </a14:m>
          <a:endParaRPr lang="en-US" sz="2000" kern="1200" dirty="0"/>
        </a:p>
      </dsp:txBody>
      <dsp:txXfrm>
        <a:off x="820324" y="14662"/>
        <a:ext cx="721551" cy="471259"/>
      </dsp:txXfrm>
    </dsp:sp>
    <dsp:sp modelId="{FF36E6AA-2142-4943-853F-4A740E640CE2}">
      <dsp:nvSpPr>
        <dsp:cNvPr id="0" name=""/>
        <dsp:cNvSpPr/>
      </dsp:nvSpPr>
      <dsp:spPr>
        <a:xfrm>
          <a:off x="693031" y="500583"/>
          <a:ext cx="488068" cy="200233"/>
        </a:xfrm>
        <a:custGeom>
          <a:avLst/>
          <a:gdLst/>
          <a:ahLst/>
          <a:cxnLst/>
          <a:rect l="0" t="0" r="0" b="0"/>
          <a:pathLst>
            <a:path>
              <a:moveTo>
                <a:pt x="488068" y="0"/>
              </a:moveTo>
              <a:lnTo>
                <a:pt x="488068" y="100116"/>
              </a:lnTo>
              <a:lnTo>
                <a:pt x="0" y="100116"/>
              </a:lnTo>
              <a:lnTo>
                <a:pt x="0" y="20023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D9672-071E-4579-8137-C48D583DE8F5}">
      <dsp:nvSpPr>
        <dsp:cNvPr id="0" name=""/>
        <dsp:cNvSpPr/>
      </dsp:nvSpPr>
      <dsp:spPr>
        <a:xfrm>
          <a:off x="317593" y="700816"/>
          <a:ext cx="750875" cy="500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ts val="16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GB" sz="1600" b="0" i="1" kern="1200" smtClean="0">
                  <a:latin typeface="Cambria Math" panose="02040503050406030204" pitchFamily="18" charset="0"/>
                </a:rPr>
                <m:t>𝑖</m:t>
              </m:r>
            </m:oMath>
          </a14:m>
          <a:r>
            <a:rPr lang="en-US" sz="1600" kern="1200" dirty="0"/>
            <a:t> </a:t>
          </a:r>
          <a:br>
            <a:rPr lang="en-US" sz="1600" kern="1200" dirty="0"/>
          </a:br>
          <a:r>
            <a:rPr lang="en-US" sz="1600" kern="1200" dirty="0"/>
            <a:t>(even)</a:t>
          </a:r>
        </a:p>
      </dsp:txBody>
      <dsp:txXfrm>
        <a:off x="332255" y="715478"/>
        <a:ext cx="721551" cy="471259"/>
      </dsp:txXfrm>
    </dsp:sp>
    <dsp:sp modelId="{C0B54973-7C4B-459D-A3BD-E1A3F14DE7FA}">
      <dsp:nvSpPr>
        <dsp:cNvPr id="0" name=""/>
        <dsp:cNvSpPr/>
      </dsp:nvSpPr>
      <dsp:spPr>
        <a:xfrm>
          <a:off x="1181099" y="500583"/>
          <a:ext cx="488068" cy="200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16"/>
              </a:lnTo>
              <a:lnTo>
                <a:pt x="488068" y="100116"/>
              </a:lnTo>
              <a:lnTo>
                <a:pt x="488068" y="20023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7D586-EF6B-4FA4-8B0B-36528E888FAB}">
      <dsp:nvSpPr>
        <dsp:cNvPr id="0" name=""/>
        <dsp:cNvSpPr/>
      </dsp:nvSpPr>
      <dsp:spPr>
        <a:xfrm>
          <a:off x="1293731" y="700816"/>
          <a:ext cx="750875" cy="500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ts val="16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GB" sz="1600" b="0" i="1" kern="1200" smtClean="0">
                  <a:latin typeface="Cambria Math" panose="02040503050406030204" pitchFamily="18" charset="0"/>
                </a:rPr>
                <m:t>𝑖</m:t>
              </m:r>
              <m:r>
                <a:rPr lang="en-GB" sz="1600" b="0" i="1" kern="1200" smtClean="0">
                  <a:latin typeface="Cambria Math" panose="02040503050406030204" pitchFamily="18" charset="0"/>
                </a:rPr>
                <m:t>+1</m:t>
              </m:r>
            </m:oMath>
          </a14:m>
          <a:r>
            <a:rPr lang="en-GB" sz="1600" kern="1200" dirty="0"/>
            <a:t> (odd)</a:t>
          </a:r>
          <a:endParaRPr lang="en-US" sz="1600" kern="1200" dirty="0"/>
        </a:p>
      </dsp:txBody>
      <dsp:txXfrm>
        <a:off x="1308393" y="715478"/>
        <a:ext cx="721551" cy="4712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746250" y="249336"/>
          <a:ext cx="603498" cy="402332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13</a:t>
          </a:r>
        </a:p>
      </dsp:txBody>
      <dsp:txXfrm>
        <a:off x="2758034" y="261120"/>
        <a:ext cx="579930" cy="378764"/>
      </dsp:txXfrm>
    </dsp:sp>
    <dsp:sp modelId="{08966C74-7A82-469A-A062-E4EC6A03EBF7}">
      <dsp:nvSpPr>
        <dsp:cNvPr id="0" name=""/>
        <dsp:cNvSpPr/>
      </dsp:nvSpPr>
      <dsp:spPr>
        <a:xfrm>
          <a:off x="1478905" y="651668"/>
          <a:ext cx="1569094" cy="160932"/>
        </a:xfrm>
        <a:custGeom>
          <a:avLst/>
          <a:gdLst/>
          <a:ahLst/>
          <a:cxnLst/>
          <a:rect l="0" t="0" r="0" b="0"/>
          <a:pathLst>
            <a:path>
              <a:moveTo>
                <a:pt x="1569094" y="0"/>
              </a:moveTo>
              <a:lnTo>
                <a:pt x="1569094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177156" y="812601"/>
          <a:ext cx="603498" cy="40233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21</a:t>
          </a:r>
        </a:p>
      </dsp:txBody>
      <dsp:txXfrm>
        <a:off x="1188940" y="824385"/>
        <a:ext cx="579930" cy="378764"/>
      </dsp:txXfrm>
    </dsp:sp>
    <dsp:sp modelId="{2A1A130F-23B6-4033-98AD-687823242B37}">
      <dsp:nvSpPr>
        <dsp:cNvPr id="0" name=""/>
        <dsp:cNvSpPr/>
      </dsp:nvSpPr>
      <dsp:spPr>
        <a:xfrm>
          <a:off x="694357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784547" y="0"/>
              </a:moveTo>
              <a:lnTo>
                <a:pt x="784547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392608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24</a:t>
          </a:r>
        </a:p>
      </dsp:txBody>
      <dsp:txXfrm>
        <a:off x="404392" y="1387650"/>
        <a:ext cx="579930" cy="378764"/>
      </dsp:txXfrm>
    </dsp:sp>
    <dsp:sp modelId="{073BC54B-DA15-4C51-BE3C-BA9479D2E47A}">
      <dsp:nvSpPr>
        <dsp:cNvPr id="0" name=""/>
        <dsp:cNvSpPr/>
      </dsp:nvSpPr>
      <dsp:spPr>
        <a:xfrm>
          <a:off x="302083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334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65</a:t>
          </a:r>
        </a:p>
      </dsp:txBody>
      <dsp:txXfrm>
        <a:off x="12118" y="1950915"/>
        <a:ext cx="579930" cy="378764"/>
      </dsp:txXfrm>
    </dsp:sp>
    <dsp:sp modelId="{D631F2D9-F3D7-45BC-8158-33ED9BE13E7D}">
      <dsp:nvSpPr>
        <dsp:cNvPr id="0" name=""/>
        <dsp:cNvSpPr/>
      </dsp:nvSpPr>
      <dsp:spPr>
        <a:xfrm>
          <a:off x="694357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784882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26</a:t>
          </a:r>
        </a:p>
      </dsp:txBody>
      <dsp:txXfrm>
        <a:off x="796666" y="1950915"/>
        <a:ext cx="579930" cy="378764"/>
      </dsp:txXfrm>
    </dsp:sp>
    <dsp:sp modelId="{EFECD4EA-1E12-4DDF-83F4-894753039BE6}">
      <dsp:nvSpPr>
        <dsp:cNvPr id="0" name=""/>
        <dsp:cNvSpPr/>
      </dsp:nvSpPr>
      <dsp:spPr>
        <a:xfrm>
          <a:off x="1478905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784547" y="80466"/>
              </a:lnTo>
              <a:lnTo>
                <a:pt x="784547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61703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31</a:t>
          </a:r>
        </a:p>
      </dsp:txBody>
      <dsp:txXfrm>
        <a:off x="1973487" y="1387650"/>
        <a:ext cx="579930" cy="378764"/>
      </dsp:txXfrm>
    </dsp:sp>
    <dsp:sp modelId="{F8196FFF-4B06-49F7-AAD4-DCE9F75A5228}">
      <dsp:nvSpPr>
        <dsp:cNvPr id="0" name=""/>
        <dsp:cNvSpPr/>
      </dsp:nvSpPr>
      <dsp:spPr>
        <a:xfrm>
          <a:off x="1871178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569429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33</a:t>
          </a:r>
        </a:p>
      </dsp:txBody>
      <dsp:txXfrm>
        <a:off x="1581213" y="1950915"/>
        <a:ext cx="579930" cy="378764"/>
      </dsp:txXfrm>
    </dsp:sp>
    <dsp:sp modelId="{7E4E5069-19F3-4089-9873-C9B89B96E121}">
      <dsp:nvSpPr>
        <dsp:cNvPr id="0" name=""/>
        <dsp:cNvSpPr/>
      </dsp:nvSpPr>
      <dsp:spPr>
        <a:xfrm>
          <a:off x="2263452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353977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2365761" y="1950915"/>
        <a:ext cx="579930" cy="378764"/>
      </dsp:txXfrm>
    </dsp:sp>
    <dsp:sp modelId="{09524948-1A4C-49E0-A068-E17AA5F27FBF}">
      <dsp:nvSpPr>
        <dsp:cNvPr id="0" name=""/>
        <dsp:cNvSpPr/>
      </dsp:nvSpPr>
      <dsp:spPr>
        <a:xfrm>
          <a:off x="3048000" y="651668"/>
          <a:ext cx="1569094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1569094" y="80466"/>
              </a:lnTo>
              <a:lnTo>
                <a:pt x="1569094" y="160932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4315345" y="812601"/>
          <a:ext cx="603498" cy="40233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16</a:t>
          </a:r>
        </a:p>
      </dsp:txBody>
      <dsp:txXfrm>
        <a:off x="4327129" y="824385"/>
        <a:ext cx="579930" cy="378764"/>
      </dsp:txXfrm>
    </dsp:sp>
    <dsp:sp modelId="{023C07EB-ACCA-4C40-A715-7C2FE53EA7E9}">
      <dsp:nvSpPr>
        <dsp:cNvPr id="0" name=""/>
        <dsp:cNvSpPr/>
      </dsp:nvSpPr>
      <dsp:spPr>
        <a:xfrm>
          <a:off x="3832547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784547" y="0"/>
              </a:moveTo>
              <a:lnTo>
                <a:pt x="784547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530798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19</a:t>
          </a:r>
        </a:p>
      </dsp:txBody>
      <dsp:txXfrm>
        <a:off x="3542582" y="1387650"/>
        <a:ext cx="579930" cy="378764"/>
      </dsp:txXfrm>
    </dsp:sp>
    <dsp:sp modelId="{F0872D56-F151-4F9A-9484-232B25FCEABC}">
      <dsp:nvSpPr>
        <dsp:cNvPr id="0" name=""/>
        <dsp:cNvSpPr/>
      </dsp:nvSpPr>
      <dsp:spPr>
        <a:xfrm>
          <a:off x="3440273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3138524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3150308" y="1950915"/>
        <a:ext cx="579930" cy="378764"/>
      </dsp:txXfrm>
    </dsp:sp>
    <dsp:sp modelId="{AC6CDA0F-4099-4137-86BA-90611727A523}">
      <dsp:nvSpPr>
        <dsp:cNvPr id="0" name=""/>
        <dsp:cNvSpPr/>
      </dsp:nvSpPr>
      <dsp:spPr>
        <a:xfrm>
          <a:off x="3832547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923072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3934856" y="1950915"/>
        <a:ext cx="579930" cy="378764"/>
      </dsp:txXfrm>
    </dsp:sp>
    <dsp:sp modelId="{6FAF7579-A4CB-4815-BC8B-1716BB0624EA}">
      <dsp:nvSpPr>
        <dsp:cNvPr id="0" name=""/>
        <dsp:cNvSpPr/>
      </dsp:nvSpPr>
      <dsp:spPr>
        <a:xfrm>
          <a:off x="4617094" y="1214933"/>
          <a:ext cx="784547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784547" y="80466"/>
              </a:lnTo>
              <a:lnTo>
                <a:pt x="784547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5099893" y="1375866"/>
          <a:ext cx="603498" cy="4023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68</a:t>
          </a:r>
        </a:p>
      </dsp:txBody>
      <dsp:txXfrm>
        <a:off x="5111677" y="1387650"/>
        <a:ext cx="579930" cy="378764"/>
      </dsp:txXfrm>
    </dsp:sp>
    <dsp:sp modelId="{204C66B8-B633-49F6-85D0-5169AB5AAEA8}">
      <dsp:nvSpPr>
        <dsp:cNvPr id="0" name=""/>
        <dsp:cNvSpPr/>
      </dsp:nvSpPr>
      <dsp:spPr>
        <a:xfrm>
          <a:off x="5009368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392273" y="0"/>
              </a:moveTo>
              <a:lnTo>
                <a:pt x="392273" y="80466"/>
              </a:lnTo>
              <a:lnTo>
                <a:pt x="0" y="80466"/>
              </a:lnTo>
              <a:lnTo>
                <a:pt x="0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707619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4719403" y="1950915"/>
        <a:ext cx="579930" cy="378764"/>
      </dsp:txXfrm>
    </dsp:sp>
    <dsp:sp modelId="{19E3E9BB-B380-4554-B78F-6BF39EF49AF2}">
      <dsp:nvSpPr>
        <dsp:cNvPr id="0" name=""/>
        <dsp:cNvSpPr/>
      </dsp:nvSpPr>
      <dsp:spPr>
        <a:xfrm>
          <a:off x="5401642" y="1778198"/>
          <a:ext cx="392273" cy="160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66"/>
              </a:lnTo>
              <a:lnTo>
                <a:pt x="392273" y="80466"/>
              </a:lnTo>
              <a:lnTo>
                <a:pt x="392273" y="160932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5492167" y="1939131"/>
          <a:ext cx="603498" cy="402332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b="1" kern="1200" dirty="0"/>
        </a:p>
      </dsp:txBody>
      <dsp:txXfrm>
        <a:off x="5503951" y="1950915"/>
        <a:ext cx="579930" cy="3787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13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13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13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A2B1D-1E89-4549-A5F3-CCAB45B3ADE3}">
      <dsp:nvSpPr>
        <dsp:cNvPr id="0" name=""/>
        <dsp:cNvSpPr/>
      </dsp:nvSpPr>
      <dsp:spPr>
        <a:xfrm>
          <a:off x="2512479" y="267"/>
          <a:ext cx="461441" cy="30762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13</a:t>
          </a:r>
        </a:p>
      </dsp:txBody>
      <dsp:txXfrm>
        <a:off x="2521489" y="9277"/>
        <a:ext cx="443421" cy="289607"/>
      </dsp:txXfrm>
    </dsp:sp>
    <dsp:sp modelId="{08966C74-7A82-469A-A062-E4EC6A03EBF7}">
      <dsp:nvSpPr>
        <dsp:cNvPr id="0" name=""/>
        <dsp:cNvSpPr/>
      </dsp:nvSpPr>
      <dsp:spPr>
        <a:xfrm>
          <a:off x="1543451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1199748" y="0"/>
              </a:moveTo>
              <a:lnTo>
                <a:pt x="1199748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56E6F-D4DA-425C-A63E-C8FA92CCAE24}">
      <dsp:nvSpPr>
        <dsp:cNvPr id="0" name=""/>
        <dsp:cNvSpPr/>
      </dsp:nvSpPr>
      <dsp:spPr>
        <a:xfrm>
          <a:off x="1312731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14</a:t>
          </a:r>
        </a:p>
      </dsp:txBody>
      <dsp:txXfrm>
        <a:off x="1321741" y="439956"/>
        <a:ext cx="443421" cy="289607"/>
      </dsp:txXfrm>
    </dsp:sp>
    <dsp:sp modelId="{2A1A130F-23B6-4033-98AD-687823242B37}">
      <dsp:nvSpPr>
        <dsp:cNvPr id="0" name=""/>
        <dsp:cNvSpPr/>
      </dsp:nvSpPr>
      <dsp:spPr>
        <a:xfrm>
          <a:off x="943577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BFB59-757F-497D-8C24-72CBF5EC3897}">
      <dsp:nvSpPr>
        <dsp:cNvPr id="0" name=""/>
        <dsp:cNvSpPr/>
      </dsp:nvSpPr>
      <dsp:spPr>
        <a:xfrm>
          <a:off x="712856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24</a:t>
          </a:r>
        </a:p>
      </dsp:txBody>
      <dsp:txXfrm>
        <a:off x="721866" y="870635"/>
        <a:ext cx="443421" cy="289607"/>
      </dsp:txXfrm>
    </dsp:sp>
    <dsp:sp modelId="{073BC54B-DA15-4C51-BE3C-BA9479D2E47A}">
      <dsp:nvSpPr>
        <dsp:cNvPr id="0" name=""/>
        <dsp:cNvSpPr/>
      </dsp:nvSpPr>
      <dsp:spPr>
        <a:xfrm>
          <a:off x="643640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791F-E3DA-48D2-A71F-700AEAC2263F}">
      <dsp:nvSpPr>
        <dsp:cNvPr id="0" name=""/>
        <dsp:cNvSpPr/>
      </dsp:nvSpPr>
      <dsp:spPr>
        <a:xfrm>
          <a:off x="412919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65</a:t>
          </a:r>
        </a:p>
      </dsp:txBody>
      <dsp:txXfrm>
        <a:off x="421929" y="1301314"/>
        <a:ext cx="443421" cy="289607"/>
      </dsp:txXfrm>
    </dsp:sp>
    <dsp:sp modelId="{D631F2D9-F3D7-45BC-8158-33ED9BE13E7D}">
      <dsp:nvSpPr>
        <dsp:cNvPr id="0" name=""/>
        <dsp:cNvSpPr/>
      </dsp:nvSpPr>
      <dsp:spPr>
        <a:xfrm>
          <a:off x="94357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DA046-A5FF-4F4D-BED5-8DA54B05E927}">
      <dsp:nvSpPr>
        <dsp:cNvPr id="0" name=""/>
        <dsp:cNvSpPr/>
      </dsp:nvSpPr>
      <dsp:spPr>
        <a:xfrm>
          <a:off x="1012793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26</a:t>
          </a:r>
        </a:p>
      </dsp:txBody>
      <dsp:txXfrm>
        <a:off x="1021803" y="1301314"/>
        <a:ext cx="443421" cy="289607"/>
      </dsp:txXfrm>
    </dsp:sp>
    <dsp:sp modelId="{EFECD4EA-1E12-4DDF-83F4-894753039BE6}">
      <dsp:nvSpPr>
        <dsp:cNvPr id="0" name=""/>
        <dsp:cNvSpPr/>
      </dsp:nvSpPr>
      <dsp:spPr>
        <a:xfrm>
          <a:off x="1543451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821A9-0E37-44B7-BC5A-C55527279490}">
      <dsp:nvSpPr>
        <dsp:cNvPr id="0" name=""/>
        <dsp:cNvSpPr/>
      </dsp:nvSpPr>
      <dsp:spPr>
        <a:xfrm>
          <a:off x="1912605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21</a:t>
          </a:r>
        </a:p>
      </dsp:txBody>
      <dsp:txXfrm>
        <a:off x="1921615" y="870635"/>
        <a:ext cx="443421" cy="289607"/>
      </dsp:txXfrm>
    </dsp:sp>
    <dsp:sp modelId="{F8196FFF-4B06-49F7-AAD4-DCE9F75A5228}">
      <dsp:nvSpPr>
        <dsp:cNvPr id="0" name=""/>
        <dsp:cNvSpPr/>
      </dsp:nvSpPr>
      <dsp:spPr>
        <a:xfrm>
          <a:off x="1843388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A29B2-7FEB-4BE7-B526-E14F312F16FD}">
      <dsp:nvSpPr>
        <dsp:cNvPr id="0" name=""/>
        <dsp:cNvSpPr/>
      </dsp:nvSpPr>
      <dsp:spPr>
        <a:xfrm>
          <a:off x="161266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33</a:t>
          </a:r>
        </a:p>
      </dsp:txBody>
      <dsp:txXfrm>
        <a:off x="1621678" y="1301314"/>
        <a:ext cx="443421" cy="289607"/>
      </dsp:txXfrm>
    </dsp:sp>
    <dsp:sp modelId="{7E4E5069-19F3-4089-9873-C9B89B96E121}">
      <dsp:nvSpPr>
        <dsp:cNvPr id="0" name=""/>
        <dsp:cNvSpPr/>
      </dsp:nvSpPr>
      <dsp:spPr>
        <a:xfrm>
          <a:off x="214332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40199-DF4F-44B8-AFA3-20E6AF241B06}">
      <dsp:nvSpPr>
        <dsp:cNvPr id="0" name=""/>
        <dsp:cNvSpPr/>
      </dsp:nvSpPr>
      <dsp:spPr>
        <a:xfrm>
          <a:off x="2212542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31</a:t>
          </a:r>
        </a:p>
      </dsp:txBody>
      <dsp:txXfrm>
        <a:off x="2221552" y="1301314"/>
        <a:ext cx="443421" cy="289607"/>
      </dsp:txXfrm>
    </dsp:sp>
    <dsp:sp modelId="{09524948-1A4C-49E0-A068-E17AA5F27FBF}">
      <dsp:nvSpPr>
        <dsp:cNvPr id="0" name=""/>
        <dsp:cNvSpPr/>
      </dsp:nvSpPr>
      <dsp:spPr>
        <a:xfrm>
          <a:off x="2743199" y="307895"/>
          <a:ext cx="1199748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1199748" y="61525"/>
              </a:lnTo>
              <a:lnTo>
                <a:pt x="1199748" y="123051"/>
              </a:lnTo>
            </a:path>
          </a:pathLst>
        </a:custGeom>
        <a:noFill/>
        <a:ln w="95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90016-A4CD-41CA-8666-509E9FBB54B0}">
      <dsp:nvSpPr>
        <dsp:cNvPr id="0" name=""/>
        <dsp:cNvSpPr/>
      </dsp:nvSpPr>
      <dsp:spPr>
        <a:xfrm>
          <a:off x="3712227" y="430946"/>
          <a:ext cx="461441" cy="307627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16</a:t>
          </a:r>
        </a:p>
      </dsp:txBody>
      <dsp:txXfrm>
        <a:off x="3721237" y="439956"/>
        <a:ext cx="443421" cy="289607"/>
      </dsp:txXfrm>
    </dsp:sp>
    <dsp:sp modelId="{023C07EB-ACCA-4C40-A715-7C2FE53EA7E9}">
      <dsp:nvSpPr>
        <dsp:cNvPr id="0" name=""/>
        <dsp:cNvSpPr/>
      </dsp:nvSpPr>
      <dsp:spPr>
        <a:xfrm>
          <a:off x="3343074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599874" y="0"/>
              </a:moveTo>
              <a:lnTo>
                <a:pt x="599874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0EC9D-5F85-44D2-AA9B-4CF5F9713FB6}">
      <dsp:nvSpPr>
        <dsp:cNvPr id="0" name=""/>
        <dsp:cNvSpPr/>
      </dsp:nvSpPr>
      <dsp:spPr>
        <a:xfrm>
          <a:off x="3112353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19</a:t>
          </a:r>
        </a:p>
      </dsp:txBody>
      <dsp:txXfrm>
        <a:off x="3121363" y="870635"/>
        <a:ext cx="443421" cy="289607"/>
      </dsp:txXfrm>
    </dsp:sp>
    <dsp:sp modelId="{F0872D56-F151-4F9A-9484-232B25FCEABC}">
      <dsp:nvSpPr>
        <dsp:cNvPr id="0" name=""/>
        <dsp:cNvSpPr/>
      </dsp:nvSpPr>
      <dsp:spPr>
        <a:xfrm>
          <a:off x="3043137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A543-2C7C-4241-B216-E3E95DA09426}">
      <dsp:nvSpPr>
        <dsp:cNvPr id="0" name=""/>
        <dsp:cNvSpPr/>
      </dsp:nvSpPr>
      <dsp:spPr>
        <a:xfrm>
          <a:off x="2812416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2821426" y="1301314"/>
        <a:ext cx="443421" cy="289607"/>
      </dsp:txXfrm>
    </dsp:sp>
    <dsp:sp modelId="{AC6CDA0F-4099-4137-86BA-90611727A523}">
      <dsp:nvSpPr>
        <dsp:cNvPr id="0" name=""/>
        <dsp:cNvSpPr/>
      </dsp:nvSpPr>
      <dsp:spPr>
        <a:xfrm>
          <a:off x="3343074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EED8-3071-45CE-9C2C-94864CEE7823}">
      <dsp:nvSpPr>
        <dsp:cNvPr id="0" name=""/>
        <dsp:cNvSpPr/>
      </dsp:nvSpPr>
      <dsp:spPr>
        <a:xfrm>
          <a:off x="3412290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3421300" y="1301314"/>
        <a:ext cx="443421" cy="289607"/>
      </dsp:txXfrm>
    </dsp:sp>
    <dsp:sp modelId="{6FAF7579-A4CB-4815-BC8B-1716BB0624EA}">
      <dsp:nvSpPr>
        <dsp:cNvPr id="0" name=""/>
        <dsp:cNvSpPr/>
      </dsp:nvSpPr>
      <dsp:spPr>
        <a:xfrm>
          <a:off x="3942948" y="738574"/>
          <a:ext cx="599874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599874" y="61525"/>
              </a:lnTo>
              <a:lnTo>
                <a:pt x="599874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F1BC72-66A1-4850-A33E-F7E7DF64AB02}">
      <dsp:nvSpPr>
        <dsp:cNvPr id="0" name=""/>
        <dsp:cNvSpPr/>
      </dsp:nvSpPr>
      <dsp:spPr>
        <a:xfrm>
          <a:off x="4312101" y="861625"/>
          <a:ext cx="461441" cy="30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68</a:t>
          </a:r>
        </a:p>
      </dsp:txBody>
      <dsp:txXfrm>
        <a:off x="4321111" y="870635"/>
        <a:ext cx="443421" cy="289607"/>
      </dsp:txXfrm>
    </dsp:sp>
    <dsp:sp modelId="{204C66B8-B633-49F6-85D0-5169AB5AAEA8}">
      <dsp:nvSpPr>
        <dsp:cNvPr id="0" name=""/>
        <dsp:cNvSpPr/>
      </dsp:nvSpPr>
      <dsp:spPr>
        <a:xfrm>
          <a:off x="4242885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299937" y="0"/>
              </a:moveTo>
              <a:lnTo>
                <a:pt x="299937" y="61525"/>
              </a:lnTo>
              <a:lnTo>
                <a:pt x="0" y="61525"/>
              </a:lnTo>
              <a:lnTo>
                <a:pt x="0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FC2D1-4AD9-4840-B598-FC53DA27C5B6}">
      <dsp:nvSpPr>
        <dsp:cNvPr id="0" name=""/>
        <dsp:cNvSpPr/>
      </dsp:nvSpPr>
      <dsp:spPr>
        <a:xfrm>
          <a:off x="4012164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021174" y="1301314"/>
        <a:ext cx="443421" cy="289607"/>
      </dsp:txXfrm>
    </dsp:sp>
    <dsp:sp modelId="{19E3E9BB-B380-4554-B78F-6BF39EF49AF2}">
      <dsp:nvSpPr>
        <dsp:cNvPr id="0" name=""/>
        <dsp:cNvSpPr/>
      </dsp:nvSpPr>
      <dsp:spPr>
        <a:xfrm>
          <a:off x="4542822" y="1169253"/>
          <a:ext cx="299937" cy="123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5"/>
              </a:lnTo>
              <a:lnTo>
                <a:pt x="299937" y="61525"/>
              </a:lnTo>
              <a:lnTo>
                <a:pt x="299937" y="123051"/>
              </a:lnTo>
            </a:path>
          </a:pathLst>
        </a:custGeom>
        <a:noFill/>
        <a:ln w="95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DA89C-4140-456D-8AAC-9C12AE5E7516}">
      <dsp:nvSpPr>
        <dsp:cNvPr id="0" name=""/>
        <dsp:cNvSpPr/>
      </dsp:nvSpPr>
      <dsp:spPr>
        <a:xfrm>
          <a:off x="4612038" y="1292304"/>
          <a:ext cx="461441" cy="307627"/>
        </a:xfrm>
        <a:prstGeom prst="roundRect">
          <a:avLst>
            <a:gd name="adj" fmla="val 10000"/>
          </a:avLst>
        </a:prstGeom>
        <a:solidFill>
          <a:schemeClr val="tx1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b="1" kern="1200" dirty="0"/>
        </a:p>
      </dsp:txBody>
      <dsp:txXfrm>
        <a:off x="4621048" y="1301314"/>
        <a:ext cx="443421" cy="289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0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A9C85-7208-4140-9A1B-482E74B6EC70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2"/>
            <a:ext cx="3170138" cy="4795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0C07-3E7E-4F0E-9FCA-027EE472E1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38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EAA3D3F-CA47-4B9D-B6BA-678D85410C0A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ADACB01-8BF2-4713-B06A-211A8CE39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C9D8F-313B-4C0E-A642-9DB8A7C737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276600"/>
            <a:ext cx="8229600" cy="3124200"/>
          </a:xfrm>
        </p:spPr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Insert code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Dept. CS, UPC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73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16.xml"/><Relationship Id="rId18" Type="http://schemas.openxmlformats.org/officeDocument/2006/relationships/diagramLayout" Target="../diagrams/layout17.xml"/><Relationship Id="rId26" Type="http://schemas.microsoft.com/office/2007/relationships/diagramDrawing" Target="../diagrams/drawing18.xml"/><Relationship Id="rId39" Type="http://schemas.openxmlformats.org/officeDocument/2006/relationships/diagramQuickStyle" Target="../diagrams/quickStyle21.xml"/><Relationship Id="rId21" Type="http://schemas.microsoft.com/office/2007/relationships/diagramDrawing" Target="../diagrams/drawing17.xml"/><Relationship Id="rId34" Type="http://schemas.openxmlformats.org/officeDocument/2006/relationships/diagramQuickStyle" Target="../diagrams/quickStyle20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6.xml"/><Relationship Id="rId20" Type="http://schemas.openxmlformats.org/officeDocument/2006/relationships/diagramColors" Target="../diagrams/colors17.xml"/><Relationship Id="rId29" Type="http://schemas.openxmlformats.org/officeDocument/2006/relationships/diagramQuickStyle" Target="../diagrams/quickStyle19.xml"/><Relationship Id="rId41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24" Type="http://schemas.openxmlformats.org/officeDocument/2006/relationships/diagramQuickStyle" Target="../diagrams/quickStyle18.xml"/><Relationship Id="rId32" Type="http://schemas.openxmlformats.org/officeDocument/2006/relationships/diagramData" Target="../diagrams/data22.xml"/><Relationship Id="rId37" Type="http://schemas.openxmlformats.org/officeDocument/2006/relationships/diagramData" Target="../diagrams/data23.xml"/><Relationship Id="rId40" Type="http://schemas.openxmlformats.org/officeDocument/2006/relationships/diagramColors" Target="../diagrams/colors21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23" Type="http://schemas.openxmlformats.org/officeDocument/2006/relationships/diagramLayout" Target="../diagrams/layout18.xml"/><Relationship Id="rId28" Type="http://schemas.openxmlformats.org/officeDocument/2006/relationships/diagramLayout" Target="../diagrams/layout19.xml"/><Relationship Id="rId36" Type="http://schemas.microsoft.com/office/2007/relationships/diagramDrawing" Target="../diagrams/drawing20.xml"/><Relationship Id="rId10" Type="http://schemas.openxmlformats.org/officeDocument/2006/relationships/diagramColors" Target="../diagrams/colors15.xml"/><Relationship Id="rId19" Type="http://schemas.openxmlformats.org/officeDocument/2006/relationships/diagramQuickStyle" Target="../diagrams/quickStyle17.xml"/><Relationship Id="rId31" Type="http://schemas.microsoft.com/office/2007/relationships/diagramDrawing" Target="../diagrams/drawing19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Relationship Id="rId22" Type="http://schemas.openxmlformats.org/officeDocument/2006/relationships/diagramData" Target="../diagrams/data20.xml"/><Relationship Id="rId27" Type="http://schemas.openxmlformats.org/officeDocument/2006/relationships/diagramData" Target="../diagrams/data21.xml"/><Relationship Id="rId30" Type="http://schemas.openxmlformats.org/officeDocument/2006/relationships/diagramColors" Target="../diagrams/colors19.xml"/><Relationship Id="rId35" Type="http://schemas.openxmlformats.org/officeDocument/2006/relationships/diagramColors" Target="../diagrams/colors20.xml"/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12" Type="http://schemas.openxmlformats.org/officeDocument/2006/relationships/diagramData" Target="../diagrams/data18.xml"/><Relationship Id="rId17" Type="http://schemas.openxmlformats.org/officeDocument/2006/relationships/diagramData" Target="../diagrams/data19.xml"/><Relationship Id="rId25" Type="http://schemas.openxmlformats.org/officeDocument/2006/relationships/diagramColors" Target="../diagrams/colors18.xml"/><Relationship Id="rId33" Type="http://schemas.openxmlformats.org/officeDocument/2006/relationships/diagramLayout" Target="../diagrams/layout20.xml"/><Relationship Id="rId38" Type="http://schemas.openxmlformats.org/officeDocument/2006/relationships/diagramLayout" Target="../diagrams/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3.xml"/><Relationship Id="rId18" Type="http://schemas.openxmlformats.org/officeDocument/2006/relationships/diagramQuickStyle" Target="../diagrams/quickStyle4.xml"/><Relationship Id="rId3" Type="http://schemas.openxmlformats.org/officeDocument/2006/relationships/diagramLayout" Target="../diagrams/layout2.xml"/><Relationship Id="rId21" Type="http://schemas.openxmlformats.org/officeDocument/2006/relationships/diagramData" Target="../diagrams/data6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Layout" Target="../diagrams/layout4.xml"/><Relationship Id="rId2" Type="http://schemas.openxmlformats.org/officeDocument/2006/relationships/diagramData" Target="../diagrams/data2.xml"/><Relationship Id="rId16" Type="http://schemas.openxmlformats.org/officeDocument/2006/relationships/diagramData" Target="../diagrams/data5.xml"/><Relationship Id="rId20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Colors" Target="../diagrams/colors4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3.xml"/><Relationship Id="rId23" Type="http://schemas.openxmlformats.org/officeDocument/2006/relationships/diagramQuickStyle" Target="../diagrams/quickStyle4.xml"/><Relationship Id="rId10" Type="http://schemas.openxmlformats.org/officeDocument/2006/relationships/diagramColors" Target="../diagrams/colors3.xml"/><Relationship Id="rId19" Type="http://schemas.openxmlformats.org/officeDocument/2006/relationships/diagramColors" Target="../diagrams/colors4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3.xml"/><Relationship Id="rId22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2" Type="http://schemas.openxmlformats.org/officeDocument/2006/relationships/diagramData" Target="../diagrams/data8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i="1" dirty="0">
                <a:solidFill>
                  <a:srgbClr val="0000FF"/>
                </a:solidFill>
              </a:rPr>
              <a:t>Priority Queues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44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Jordi Cortadella and Jordi Petit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Department of Computer Science</a:t>
            </a:r>
          </a:p>
        </p:txBody>
      </p:sp>
      <p:pic>
        <p:nvPicPr>
          <p:cNvPr id="1026" name="Picture 2" descr="Logo UPC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5" y="3429000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Binary Heap: other operations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38200"/>
                <a:ext cx="8458200" cy="5410200"/>
              </a:xfrm>
            </p:spPr>
            <p:txBody>
              <a:bodyPr>
                <a:normAutofit/>
              </a:bodyPr>
              <a:lstStyle/>
              <a:p>
                <a:r>
                  <a:rPr lang="en-GB" sz="2800" dirty="0"/>
                  <a:t>Let us assume that we have a method to know the location of every key in the heap.</a:t>
                </a:r>
              </a:p>
              <a:p>
                <a:pPr marL="0" indent="0">
                  <a:buNone/>
                </a:pPr>
                <a:endParaRPr lang="en-GB" sz="2800" dirty="0"/>
              </a:p>
              <a:p>
                <a:r>
                  <a:rPr lang="en-GB" sz="2800" dirty="0"/>
                  <a:t>Increase/decrease key:</a:t>
                </a:r>
              </a:p>
              <a:p>
                <a:pPr lvl="1"/>
                <a:r>
                  <a:rPr lang="en-GB" sz="2400" dirty="0"/>
                  <a:t>Modify the value of one element in the middle of the heap.</a:t>
                </a:r>
              </a:p>
              <a:p>
                <a:pPr lvl="1"/>
                <a:r>
                  <a:rPr lang="en-GB" sz="2400" dirty="0"/>
                  <a:t>If decreased </a:t>
                </a:r>
                <a:r>
                  <a:rPr lang="en-GB" sz="2400" dirty="0">
                    <a:sym typeface="Wingdings" panose="05000000000000000000" pitchFamily="2" charset="2"/>
                  </a:rPr>
                  <a:t> bubble up.</a:t>
                </a:r>
              </a:p>
              <a:p>
                <a:pPr lvl="1"/>
                <a:r>
                  <a:rPr lang="en-GB" sz="2400" dirty="0">
                    <a:sym typeface="Wingdings" panose="05000000000000000000" pitchFamily="2" charset="2"/>
                  </a:rPr>
                  <a:t>If increased  bubble down.</a:t>
                </a:r>
              </a:p>
              <a:p>
                <a:pPr lvl="1"/>
                <a:endParaRPr lang="en-GB" sz="2400" dirty="0"/>
              </a:p>
              <a:p>
                <a:r>
                  <a:rPr lang="en-GB" sz="2800" dirty="0"/>
                  <a:t>Remove one element:</a:t>
                </a:r>
              </a:p>
              <a:p>
                <a:pPr lvl="1"/>
                <a:r>
                  <a:rPr lang="en-GB" sz="2400" dirty="0"/>
                  <a:t>Set value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GB" sz="2400" dirty="0"/>
                  <a:t>, bubble up and remove min element.</a:t>
                </a:r>
              </a:p>
              <a:p>
                <a:pPr marL="457200" lvl="1" indent="0">
                  <a:buNone/>
                </a:pPr>
                <a:r>
                  <a:rPr lang="en-GB" sz="2400" dirty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38200"/>
                <a:ext cx="8458200" cy="5410200"/>
              </a:xfrm>
              <a:blipFill>
                <a:blip r:embed="rId2"/>
                <a:stretch>
                  <a:fillRect l="-1298" t="-1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9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Building a heap from a set of elements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029200"/>
              </a:xfrm>
            </p:spPr>
            <p:txBody>
              <a:bodyPr>
                <a:normAutofit/>
              </a:bodyPr>
              <a:lstStyle/>
              <a:p>
                <a:r>
                  <a:rPr lang="en-GB" sz="2800" dirty="0"/>
                  <a:t>Heaps are sometimes constructed from an initial collection 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2800" dirty="0"/>
                  <a:t> elements. How much does it cost to create the heap?</a:t>
                </a:r>
              </a:p>
              <a:p>
                <a:pPr lvl="1"/>
                <a:r>
                  <a:rPr lang="en-GB" sz="2400" dirty="0"/>
                  <a:t>Obvious method: do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insert operations.</a:t>
                </a:r>
              </a:p>
              <a:p>
                <a:pPr lvl="1"/>
                <a:r>
                  <a:rPr lang="en-GB" sz="2400" dirty="0"/>
                  <a:t>Complexity: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𝑁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lvl="1"/>
                <a:endParaRPr lang="en-GB" sz="2400" dirty="0"/>
              </a:p>
              <a:p>
                <a:r>
                  <a:rPr lang="en-GB" sz="2800" dirty="0"/>
                  <a:t>Can it be done more efficiently?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029200"/>
              </a:xfrm>
              <a:blipFill>
                <a:blip r:embed="rId2"/>
                <a:stretch>
                  <a:fillRect l="-1333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64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Building a heap from a set of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142533"/>
              </p:ext>
            </p:extLst>
          </p:nvPr>
        </p:nvGraphicFramePr>
        <p:xfrm>
          <a:off x="309562" y="838200"/>
          <a:ext cx="3810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398289"/>
              </p:ext>
            </p:extLst>
          </p:nvPr>
        </p:nvGraphicFramePr>
        <p:xfrm>
          <a:off x="4762500" y="838200"/>
          <a:ext cx="3810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105494"/>
              </p:ext>
            </p:extLst>
          </p:nvPr>
        </p:nvGraphicFramePr>
        <p:xfrm>
          <a:off x="309562" y="2311400"/>
          <a:ext cx="3810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677264"/>
              </p:ext>
            </p:extLst>
          </p:nvPr>
        </p:nvGraphicFramePr>
        <p:xfrm>
          <a:off x="4724400" y="2311400"/>
          <a:ext cx="3886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981269"/>
              </p:ext>
            </p:extLst>
          </p:nvPr>
        </p:nvGraphicFramePr>
        <p:xfrm>
          <a:off x="271462" y="3784600"/>
          <a:ext cx="3886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9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42017"/>
              </p:ext>
            </p:extLst>
          </p:nvPr>
        </p:nvGraphicFramePr>
        <p:xfrm>
          <a:off x="4724400" y="3784600"/>
          <a:ext cx="3886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0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269486"/>
              </p:ext>
            </p:extLst>
          </p:nvPr>
        </p:nvGraphicFramePr>
        <p:xfrm>
          <a:off x="271462" y="5257800"/>
          <a:ext cx="3886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21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179698"/>
              </p:ext>
            </p:extLst>
          </p:nvPr>
        </p:nvGraphicFramePr>
        <p:xfrm>
          <a:off x="4724400" y="5257800"/>
          <a:ext cx="38862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4158890" y="838818"/>
            <a:ext cx="833438" cy="4256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GB" sz="1600" b="1" dirty="0">
                <a:solidFill>
                  <a:srgbClr val="0000FF"/>
                </a:solidFill>
              </a:rPr>
              <a:t>bubble down</a:t>
            </a:r>
            <a:endParaRPr lang="en-US" sz="1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2" grpId="0">
        <p:bldAsOne/>
      </p:bldGraphic>
      <p:bldGraphic spid="13" grpId="0">
        <p:bldAsOne/>
      </p:bldGraphic>
      <p:bldGraphic spid="18" grpId="0">
        <p:bldAsOne/>
      </p:bldGraphic>
      <p:bldGraphic spid="19" grpId="0">
        <p:bldAsOne/>
      </p:bldGraphic>
      <p:bldGraphic spid="20" grpId="0">
        <p:bldAsOne/>
      </p:bldGraphic>
      <p:bldGraphic spid="2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Building a heap: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0775"/>
            <a:ext cx="8686800" cy="114662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heapify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(L: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[T]) -&gt;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"""Converts a list into a heap (assuming L[0] is not used)"""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range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(L)//2, 0, -1):</a:t>
            </a:r>
            <a:b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bubble_down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(L,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2971800"/>
                <a:ext cx="3421578" cy="14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Sum of the heights of all nodes: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1 node with height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2 nodes with height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4 nodes with height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/>
                  <a:t> nodes with height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971800"/>
                <a:ext cx="3421578" cy="1486241"/>
              </a:xfrm>
              <a:prstGeom prst="rect">
                <a:avLst/>
              </a:prstGeom>
              <a:blipFill>
                <a:blip r:embed="rId2"/>
                <a:stretch>
                  <a:fillRect l="-1426" t="-2469" b="-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77000" y="3124200"/>
                <a:ext cx="2488886" cy="113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124200"/>
                <a:ext cx="2488886" cy="11385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385" y="4572000"/>
                <a:ext cx="7732758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+8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+16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85" y="4572000"/>
                <a:ext cx="7732758" cy="405624"/>
              </a:xfrm>
              <a:prstGeom prst="rect">
                <a:avLst/>
              </a:prstGeom>
              <a:blipFill>
                <a:blip r:embed="rId4"/>
                <a:stretch>
                  <a:fillRect b="-13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400" y="4980146"/>
                <a:ext cx="6749988" cy="4056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+8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+16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980146"/>
                <a:ext cx="6749988" cy="405624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25420" y="5334000"/>
            <a:ext cx="279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Subtract the two equations: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" y="5656264"/>
                <a:ext cx="7894469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+2+4+8+⋯+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656264"/>
                <a:ext cx="7894469" cy="439736"/>
              </a:xfrm>
              <a:prstGeom prst="rect">
                <a:avLst/>
              </a:prstGeom>
              <a:blipFill>
                <a:blip r:embed="rId6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00972" y="6091535"/>
            <a:ext cx="7812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A heap can be built from a collection of items in linear time.</a:t>
            </a:r>
            <a:endParaRPr lang="en-US" sz="24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949912" y="2489832"/>
          <a:ext cx="7239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38">
                  <a:extLst>
                    <a:ext uri="{9D8B030D-6E8A-4147-A177-3AD203B41FA5}">
                      <a16:colId xmlns:a16="http://schemas.microsoft.com/office/drawing/2014/main" val="1076875176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4112447644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1843724071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4256169880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194303452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984281499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270226545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982491485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3033945695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1873672048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1938771455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791812942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183347220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3155267220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2758029027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1895274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356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389356" y="2489832"/>
            <a:ext cx="457200" cy="3708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46556" y="2489248"/>
            <a:ext cx="896644" cy="3708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52078" y="2488664"/>
            <a:ext cx="1819922" cy="3708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2488080"/>
            <a:ext cx="3625798" cy="37084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8702" y="246722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v: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17956" y="2670625"/>
            <a:ext cx="2710278" cy="0"/>
          </a:xfrm>
          <a:prstGeom prst="straightConnector1">
            <a:avLst/>
          </a:prstGeom>
          <a:ln w="57150">
            <a:solidFill>
              <a:srgbClr val="00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70421" y="2596697"/>
            <a:ext cx="152400" cy="152400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886200" y="2971800"/>
            <a:ext cx="2362200" cy="1371600"/>
            <a:chOff x="2971800" y="609600"/>
            <a:chExt cx="2362200" cy="1371600"/>
          </a:xfrm>
        </p:grpSpPr>
        <p:cxnSp>
          <p:nvCxnSpPr>
            <p:cNvPr id="28" name="Straight Connector 27"/>
            <p:cNvCxnSpPr>
              <a:stCxn id="43" idx="2"/>
              <a:endCxn id="41" idx="0"/>
            </p:cNvCxnSpPr>
            <p:nvPr/>
          </p:nvCxnSpPr>
          <p:spPr>
            <a:xfrm flipH="1">
              <a:off x="3543300" y="838200"/>
              <a:ext cx="6096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29718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2766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5814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8862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1910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4958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8006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105400" y="1752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0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953000" y="1371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343400" y="1371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733800" y="1371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124200" y="1371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1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29000" y="990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648200" y="990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2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038600" y="609600"/>
              <a:ext cx="228600" cy="228600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3</a:t>
              </a:r>
            </a:p>
          </p:txBody>
        </p:sp>
        <p:cxnSp>
          <p:nvCxnSpPr>
            <p:cNvPr id="44" name="Straight Connector 43"/>
            <p:cNvCxnSpPr>
              <a:stCxn id="43" idx="2"/>
              <a:endCxn id="42" idx="0"/>
            </p:cNvCxnSpPr>
            <p:nvPr/>
          </p:nvCxnSpPr>
          <p:spPr>
            <a:xfrm>
              <a:off x="4152900" y="838200"/>
              <a:ext cx="6096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2" idx="2"/>
              <a:endCxn id="37" idx="0"/>
            </p:cNvCxnSpPr>
            <p:nvPr/>
          </p:nvCxnSpPr>
          <p:spPr>
            <a:xfrm>
              <a:off x="4762500" y="1219200"/>
              <a:ext cx="3048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2" idx="2"/>
              <a:endCxn id="38" idx="0"/>
            </p:cNvCxnSpPr>
            <p:nvPr/>
          </p:nvCxnSpPr>
          <p:spPr>
            <a:xfrm flipH="1">
              <a:off x="4457700" y="1219200"/>
              <a:ext cx="3048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1" idx="2"/>
              <a:endCxn id="40" idx="0"/>
            </p:cNvCxnSpPr>
            <p:nvPr/>
          </p:nvCxnSpPr>
          <p:spPr>
            <a:xfrm flipH="1">
              <a:off x="3238500" y="1219200"/>
              <a:ext cx="3048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1" idx="2"/>
              <a:endCxn id="39" idx="0"/>
            </p:cNvCxnSpPr>
            <p:nvPr/>
          </p:nvCxnSpPr>
          <p:spPr>
            <a:xfrm>
              <a:off x="3543300" y="1219200"/>
              <a:ext cx="3048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0" idx="2"/>
              <a:endCxn id="29" idx="0"/>
            </p:cNvCxnSpPr>
            <p:nvPr/>
          </p:nvCxnSpPr>
          <p:spPr>
            <a:xfrm flipH="1">
              <a:off x="30861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40" idx="2"/>
              <a:endCxn id="30" idx="0"/>
            </p:cNvCxnSpPr>
            <p:nvPr/>
          </p:nvCxnSpPr>
          <p:spPr>
            <a:xfrm>
              <a:off x="32385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9" idx="2"/>
              <a:endCxn id="31" idx="0"/>
            </p:cNvCxnSpPr>
            <p:nvPr/>
          </p:nvCxnSpPr>
          <p:spPr>
            <a:xfrm flipH="1">
              <a:off x="36957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9" idx="2"/>
              <a:endCxn id="32" idx="0"/>
            </p:cNvCxnSpPr>
            <p:nvPr/>
          </p:nvCxnSpPr>
          <p:spPr>
            <a:xfrm>
              <a:off x="38481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38" idx="2"/>
              <a:endCxn id="33" idx="0"/>
            </p:cNvCxnSpPr>
            <p:nvPr/>
          </p:nvCxnSpPr>
          <p:spPr>
            <a:xfrm flipH="1">
              <a:off x="43053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38" idx="2"/>
              <a:endCxn id="34" idx="0"/>
            </p:cNvCxnSpPr>
            <p:nvPr/>
          </p:nvCxnSpPr>
          <p:spPr>
            <a:xfrm>
              <a:off x="44577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7" idx="2"/>
              <a:endCxn id="35" idx="0"/>
            </p:cNvCxnSpPr>
            <p:nvPr/>
          </p:nvCxnSpPr>
          <p:spPr>
            <a:xfrm flipH="1">
              <a:off x="49149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37" idx="2"/>
              <a:endCxn id="36" idx="0"/>
            </p:cNvCxnSpPr>
            <p:nvPr/>
          </p:nvCxnSpPr>
          <p:spPr>
            <a:xfrm>
              <a:off x="5067300" y="1600200"/>
              <a:ext cx="15240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Freeform 56"/>
          <p:cNvSpPr/>
          <p:nvPr/>
        </p:nvSpPr>
        <p:spPr>
          <a:xfrm>
            <a:off x="5615873" y="5524467"/>
            <a:ext cx="1927927" cy="199974"/>
          </a:xfrm>
          <a:custGeom>
            <a:avLst/>
            <a:gdLst>
              <a:gd name="connsiteX0" fmla="*/ 0 w 2144389"/>
              <a:gd name="connsiteY0" fmla="*/ 299711 h 348264"/>
              <a:gd name="connsiteX1" fmla="*/ 1027688 w 2144389"/>
              <a:gd name="connsiteY1" fmla="*/ 306 h 348264"/>
              <a:gd name="connsiteX2" fmla="*/ 2144389 w 2144389"/>
              <a:gd name="connsiteY2" fmla="*/ 348264 h 34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4389" h="348264">
                <a:moveTo>
                  <a:pt x="0" y="299711"/>
                </a:moveTo>
                <a:cubicBezTo>
                  <a:pt x="335145" y="145962"/>
                  <a:pt x="670290" y="-7786"/>
                  <a:pt x="1027688" y="306"/>
                </a:cubicBezTo>
                <a:cubicBezTo>
                  <a:pt x="1385086" y="8398"/>
                  <a:pt x="1764737" y="178331"/>
                  <a:pt x="2144389" y="348264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4876800" y="5695240"/>
            <a:ext cx="1257300" cy="39266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9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22" grpId="0" animBg="1"/>
      <p:bldP spid="57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39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insert/remove element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the binary heap implemented in the following vector, draw the tree represented by the vector.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Execute the following sequence of operations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  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insert(8); 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remove_min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 insert(6); insert(18); </a:t>
            </a:r>
            <a:r>
              <a:rPr lang="en-US" sz="1800" b="1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remove_min</a:t>
            </a:r>
            <a:r>
              <a:rPr lang="en-US" sz="1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24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and draw the tree after the execution of each operation.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96609"/>
              </p:ext>
            </p:extLst>
          </p:nvPr>
        </p:nvGraphicFramePr>
        <p:xfrm>
          <a:off x="914404" y="2438400"/>
          <a:ext cx="731519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14">
                  <a:extLst>
                    <a:ext uri="{9D8B030D-6E8A-4147-A177-3AD203B41FA5}">
                      <a16:colId xmlns:a16="http://schemas.microsoft.com/office/drawing/2014/main" val="420467204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982122506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2601757158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3663846885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688554211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3420292318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4090631048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315290529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84033632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667675344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833455322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1979428043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514213819"/>
                    </a:ext>
                  </a:extLst>
                </a:gridCol>
                <a:gridCol w="522514">
                  <a:extLst>
                    <a:ext uri="{9D8B030D-6E8A-4147-A177-3AD203B41FA5}">
                      <a16:colId xmlns:a16="http://schemas.microsoft.com/office/drawing/2014/main" val="614506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2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28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Exercise: guess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6814" b="-38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305800" cy="48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Consider the binary heap of integer keys implemented by the following vector: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After executing the operations </a:t>
                </a:r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insert(8)</a:t>
                </a:r>
                <a:r>
                  <a:rPr lang="en-US" sz="2400" dirty="0"/>
                  <a:t> and </a:t>
                </a:r>
                <a:r>
                  <a:rPr lang="en-US" sz="2400" b="1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remove_min</a:t>
                </a:r>
                <a: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()</a:t>
                </a:r>
                <a:br>
                  <a:rPr lang="en-US" sz="2400" b="1" dirty="0">
                    <a:latin typeface="Consolas" panose="020B0609020204030204" pitchFamily="49" charset="0"/>
                    <a:cs typeface="Consolas" panose="020B0609020204030204" pitchFamily="49" charset="0"/>
                  </a:rPr>
                </a:br>
                <a:r>
                  <a:rPr lang="en-US" sz="2400" dirty="0">
                    <a:cs typeface="Consolas" panose="020B0609020204030204" pitchFamily="49" charset="0"/>
                  </a:rPr>
                  <a:t>the contents of the binary heap is: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Discuss about the possible values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. Assume there can never be two identical keys in the heap. 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305800" cy="4800600"/>
              </a:xfrm>
              <a:blipFill>
                <a:blip r:embed="rId3"/>
                <a:stretch>
                  <a:fillRect l="-1101" t="-1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6578001"/>
                  </p:ext>
                </p:extLst>
              </p:nvPr>
            </p:nvGraphicFramePr>
            <p:xfrm>
              <a:off x="914404" y="2133600"/>
              <a:ext cx="7315196" cy="45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2514">
                      <a:extLst>
                        <a:ext uri="{9D8B030D-6E8A-4147-A177-3AD203B41FA5}">
                          <a16:colId xmlns:a16="http://schemas.microsoft.com/office/drawing/2014/main" val="4204672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982122506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260175715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663846885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88554211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42029231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409063104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31529052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4033632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67675344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33455322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979428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51421381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1450681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400" b="1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400" b="1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34214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6578001"/>
                  </p:ext>
                </p:extLst>
              </p:nvPr>
            </p:nvGraphicFramePr>
            <p:xfrm>
              <a:off x="914404" y="2133600"/>
              <a:ext cx="7315196" cy="45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2514">
                      <a:extLst>
                        <a:ext uri="{9D8B030D-6E8A-4147-A177-3AD203B41FA5}">
                          <a16:colId xmlns:a16="http://schemas.microsoft.com/office/drawing/2014/main" val="4204672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982122506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260175715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663846885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88554211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42029231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409063104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31529052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4033632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67675344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33455322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979428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51421381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1450681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7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1163" t="-10667" r="-100000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18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700000" t="-10667" r="-601163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17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19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342145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8938108"/>
                  </p:ext>
                </p:extLst>
              </p:nvPr>
            </p:nvGraphicFramePr>
            <p:xfrm>
              <a:off x="914400" y="4114800"/>
              <a:ext cx="7315196" cy="45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2514">
                      <a:extLst>
                        <a:ext uri="{9D8B030D-6E8A-4147-A177-3AD203B41FA5}">
                          <a16:colId xmlns:a16="http://schemas.microsoft.com/office/drawing/2014/main" val="4204672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982122506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260175715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663846885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88554211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42029231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409063104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31529052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4033632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67675344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33455322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979428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51421381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1450681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400" b="1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400" b="1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19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34214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8938108"/>
                  </p:ext>
                </p:extLst>
              </p:nvPr>
            </p:nvGraphicFramePr>
            <p:xfrm>
              <a:off x="914400" y="4114800"/>
              <a:ext cx="7315196" cy="457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22514">
                      <a:extLst>
                        <a:ext uri="{9D8B030D-6E8A-4147-A177-3AD203B41FA5}">
                          <a16:colId xmlns:a16="http://schemas.microsoft.com/office/drawing/2014/main" val="4204672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982122506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260175715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663846885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88554211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342029231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4090631048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31529052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4033632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67675344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833455322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1979428043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514213819"/>
                        </a:ext>
                      </a:extLst>
                    </a:gridCol>
                    <a:gridCol w="522514">
                      <a:extLst>
                        <a:ext uri="{9D8B030D-6E8A-4147-A177-3AD203B41FA5}">
                          <a16:colId xmlns:a16="http://schemas.microsoft.com/office/drawing/2014/main" val="61450681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7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8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1163" t="-10667" r="-90000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18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700000" t="-10667" r="-601163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25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13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20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17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22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/>
                            <a:t>19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34214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77953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Exercise: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element</a:t>
                </a:r>
              </a:p>
            </p:txBody>
          </p:sp>
        </mc:Choice>
        <mc:Fallback xmlns=""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16814" b="-38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981200"/>
                <a:ext cx="8077200" cy="3962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/>
                  <a:t>The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800" b="1" dirty="0"/>
                  <a:t>-</a:t>
                </a:r>
                <a:r>
                  <a:rPr lang="en-US" sz="2800" b="1" dirty="0" err="1"/>
                  <a:t>th</a:t>
                </a:r>
                <a:r>
                  <a:rPr lang="en-US" sz="2800" b="1" dirty="0"/>
                  <a:t> element of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dirty="0"/>
                  <a:t> sorted vectors</a:t>
                </a:r>
                <a:r>
                  <a:rPr lang="en-US" sz="2800" dirty="0"/>
                  <a:t>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Let us consider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vectors sorted in ascending order. </a:t>
                </a:r>
                <a:br>
                  <a:rPr lang="en-US" sz="2800" dirty="0"/>
                </a:b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Design an algorithm with cost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that finds the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800" dirty="0"/>
                  <a:t>-</a:t>
                </a:r>
                <a:r>
                  <a:rPr lang="en-US" sz="2800" dirty="0" err="1"/>
                  <a:t>th</a:t>
                </a:r>
                <a:r>
                  <a:rPr lang="en-US" sz="2800" dirty="0"/>
                  <a:t> global smallest element.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981200"/>
                <a:ext cx="8077200" cy="3962400"/>
              </a:xfrm>
              <a:blipFill>
                <a:blip r:embed="rId3"/>
                <a:stretch>
                  <a:fillRect l="-1509" t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1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bubble-up/down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438400"/>
            <a:ext cx="8229600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bubble_up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(L: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[T],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"""Bubbles up the element at location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</a:p>
          <a:p>
            <a:pPr marL="0" indent="0">
              <a:buNone/>
            </a:pPr>
            <a:b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bubble_down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(L: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[T],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b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"""Bubbles down the element at location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"""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295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/>
              <a:t>Give an implementation for the methods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bubble_up</a:t>
            </a:r>
            <a:r>
              <a:rPr lang="en-US" sz="2800" dirty="0"/>
              <a:t> and 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bubble_down</a:t>
            </a:r>
            <a:r>
              <a:rPr lang="en-US" sz="2800" dirty="0"/>
              <a:t> of a heap:</a:t>
            </a:r>
          </a:p>
        </p:txBody>
      </p:sp>
    </p:spTree>
    <p:extLst>
      <p:ext uri="{BB962C8B-B14F-4D97-AF65-F5344CB8AC3E}">
        <p14:creationId xmlns:p14="http://schemas.microsoft.com/office/powerpoint/2010/main" val="97878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priority queue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990600"/>
                <a:ext cx="8610600" cy="52578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 priority queue is a queue in which each element has</a:t>
                </a:r>
                <a:br>
                  <a:rPr lang="en-US" dirty="0"/>
                </a:br>
                <a:r>
                  <a:rPr lang="en-US" dirty="0"/>
                  <a:t>a priority.</a:t>
                </a:r>
              </a:p>
              <a:p>
                <a:endParaRPr lang="en-US" dirty="0"/>
              </a:p>
              <a:p>
                <a:r>
                  <a:rPr lang="en-US" dirty="0"/>
                  <a:t>Elements with higher priority are served before elements with lower priority.</a:t>
                </a:r>
              </a:p>
              <a:p>
                <a:endParaRPr lang="en-US" dirty="0"/>
              </a:p>
              <a:p>
                <a:r>
                  <a:rPr lang="en-US" dirty="0"/>
                  <a:t>It can be implemented as a vector or a linked list. For a queue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elements:</a:t>
                </a:r>
              </a:p>
              <a:p>
                <a:pPr lvl="1"/>
                <a:r>
                  <a:rPr lang="en-US" dirty="0"/>
                  <a:t>Insertion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Extraction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A more efficient implementation can be proposed in which insertion and extraction are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</a:t>
                </a:r>
                <a:r>
                  <a:rPr lang="en-US" b="1" i="1" dirty="0"/>
                  <a:t>binary heap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990600"/>
                <a:ext cx="8610600" cy="5257800"/>
              </a:xfrm>
              <a:blipFill>
                <a:blip r:embed="rId2"/>
                <a:stretch>
                  <a:fillRect l="-1204" t="-2436" r="-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79164419"/>
              </p:ext>
            </p:extLst>
          </p:nvPr>
        </p:nvGraphicFramePr>
        <p:xfrm>
          <a:off x="1981200" y="685800"/>
          <a:ext cx="6096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63370"/>
              </p:ext>
            </p:extLst>
          </p:nvPr>
        </p:nvGraphicFramePr>
        <p:xfrm>
          <a:off x="761998" y="5430520"/>
          <a:ext cx="792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328551143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13486602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1751525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7475279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28831176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63318602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40342566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37012716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00045102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77612623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94717656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63437533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31945609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6597275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06990576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333265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7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70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52600" y="3624046"/>
                <a:ext cx="5701689" cy="1328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/>
                  <a:t>Complete binary tree (except at the bottom level).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/>
                  <a:t>Height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/>
                  <a:t>: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000" dirty="0"/>
                  <a:t> nodes.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/>
                  <a:t>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000" dirty="0"/>
                  <a:t> nodes, the height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/>
                  <a:t>It can be represented in a vector.</a:t>
                </a:r>
                <a:endParaRPr 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624046"/>
                <a:ext cx="5701689" cy="1328954"/>
              </a:xfrm>
              <a:prstGeom prst="rect">
                <a:avLst/>
              </a:prstGeom>
              <a:blipFill>
                <a:blip r:embed="rId7"/>
                <a:stretch>
                  <a:fillRect l="-963" t="-2283" r="-428" b="-6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77014" y="2638870"/>
                <a:ext cx="799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14" y="2638870"/>
                <a:ext cx="79938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77014" y="2078726"/>
                <a:ext cx="799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14" y="2078726"/>
                <a:ext cx="79938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77014" y="1518581"/>
                <a:ext cx="799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14" y="1518581"/>
                <a:ext cx="79938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77014" y="958436"/>
                <a:ext cx="7993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14" y="958436"/>
                <a:ext cx="79938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97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78696993"/>
              </p:ext>
            </p:extLst>
          </p:nvPr>
        </p:nvGraphicFramePr>
        <p:xfrm>
          <a:off x="1524000" y="685800"/>
          <a:ext cx="6096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163370"/>
              </p:ext>
            </p:extLst>
          </p:nvPr>
        </p:nvGraphicFramePr>
        <p:xfrm>
          <a:off x="761998" y="5430520"/>
          <a:ext cx="792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>
                  <a:extLst>
                    <a:ext uri="{9D8B030D-6E8A-4147-A177-3AD203B41FA5}">
                      <a16:colId xmlns:a16="http://schemas.microsoft.com/office/drawing/2014/main" val="3285511434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13486602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17515255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7475279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28831176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63318602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40342566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37012716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00045102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776126238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94717656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634375332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31945609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6597275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06990576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1333265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27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F428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65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6170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3130002529"/>
                  </p:ext>
                </p:extLst>
              </p:nvPr>
            </p:nvGraphicFramePr>
            <p:xfrm>
              <a:off x="1905000" y="3352800"/>
              <a:ext cx="2362200" cy="12017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Choice>
        <mc:Fallback xmlns="">
          <p:graphicFrame>
            <p:nvGraphicFramePr>
              <p:cNvPr id="3" name="Diagram 2"/>
              <p:cNvGraphicFramePr/>
              <p:nvPr>
                <p:extLst>
                  <p:ext uri="{D42A27DB-BD31-4B8C-83A1-F6EECF244321}">
                    <p14:modId xmlns:p14="http://schemas.microsoft.com/office/powerpoint/2010/main" val="3130002529"/>
                  </p:ext>
                </p:extLst>
              </p:nvPr>
            </p:nvGraphicFramePr>
            <p:xfrm>
              <a:off x="1905000" y="3352800"/>
              <a:ext cx="2362200" cy="12017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</mc:Fallback>
      </mc:AlternateContent>
      <p:sp>
        <p:nvSpPr>
          <p:cNvPr id="7" name="Down Arrow 6"/>
          <p:cNvSpPr/>
          <p:nvPr/>
        </p:nvSpPr>
        <p:spPr>
          <a:xfrm>
            <a:off x="4038600" y="3657600"/>
            <a:ext cx="152400" cy="609600"/>
          </a:xfrm>
          <a:prstGeom prst="downArrow">
            <a:avLst/>
          </a:prstGeom>
          <a:solidFill>
            <a:srgbClr val="26262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6205" y="3559314"/>
            <a:ext cx="1448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Locations in</a:t>
            </a:r>
            <a:br>
              <a:rPr lang="en-GB" sz="2000" b="1" dirty="0"/>
            </a:br>
            <a:r>
              <a:rPr lang="en-GB" sz="2000" b="1" dirty="0"/>
              <a:t>the vector: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Diagram 12"/>
              <p:cNvGraphicFramePr/>
              <p:nvPr>
                <p:extLst>
                  <p:ext uri="{D42A27DB-BD31-4B8C-83A1-F6EECF244321}">
                    <p14:modId xmlns:p14="http://schemas.microsoft.com/office/powerpoint/2010/main" val="1664048953"/>
                  </p:ext>
                </p:extLst>
              </p:nvPr>
            </p:nvGraphicFramePr>
            <p:xfrm>
              <a:off x="5334000" y="3352800"/>
              <a:ext cx="2362200" cy="12017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6" r:lo="rId17" r:qs="rId18" r:cs="rId19"/>
              </a:graphicData>
            </a:graphic>
          </p:graphicFrame>
        </mc:Choice>
        <mc:Fallback xmlns="">
          <p:graphicFrame>
            <p:nvGraphicFramePr>
              <p:cNvPr id="13" name="Diagram 12"/>
              <p:cNvGraphicFramePr/>
              <p:nvPr>
                <p:extLst>
                  <p:ext uri="{D42A27DB-BD31-4B8C-83A1-F6EECF244321}">
                    <p14:modId xmlns:p14="http://schemas.microsoft.com/office/powerpoint/2010/main" val="1664048953"/>
                  </p:ext>
                </p:extLst>
              </p:nvPr>
            </p:nvGraphicFramePr>
            <p:xfrm>
              <a:off x="5334000" y="3352800"/>
              <a:ext cx="2362200" cy="120173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1" r:lo="rId22" r:qs="rId23" r:cs="rId24"/>
              </a:graphicData>
            </a:graphic>
          </p:graphicFrame>
        </mc:Fallback>
      </mc:AlternateContent>
      <p:sp>
        <p:nvSpPr>
          <p:cNvPr id="14" name="Down Arrow 13"/>
          <p:cNvSpPr/>
          <p:nvPr/>
        </p:nvSpPr>
        <p:spPr>
          <a:xfrm flipV="1">
            <a:off x="7467600" y="3657600"/>
            <a:ext cx="152400" cy="609600"/>
          </a:xfrm>
          <a:prstGeom prst="downArrow">
            <a:avLst/>
          </a:prstGeom>
          <a:solidFill>
            <a:srgbClr val="26262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4900851"/>
            <a:ext cx="858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Heap-Order Property:</a:t>
            </a:r>
            <a:r>
              <a:rPr lang="en-US" dirty="0"/>
              <a:t> the key of the parent of X is smaller than (or equal to)  the key in X.</a:t>
            </a:r>
          </a:p>
        </p:txBody>
      </p:sp>
    </p:spTree>
    <p:extLst>
      <p:ext uri="{BB962C8B-B14F-4D97-AF65-F5344CB8AC3E}">
        <p14:creationId xmlns:p14="http://schemas.microsoft.com/office/powerpoint/2010/main" val="211181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078696993"/>
              </p:ext>
            </p:extLst>
          </p:nvPr>
        </p:nvGraphicFramePr>
        <p:xfrm>
          <a:off x="1524000" y="685800"/>
          <a:ext cx="6096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3886200"/>
            <a:ext cx="69981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Two main operations on a binary heap: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Insert a new element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Remove the min element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Both operations must preserve the properties of the binary heap: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Completeness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Heap-Order property</a:t>
            </a:r>
          </a:p>
        </p:txBody>
      </p:sp>
    </p:spTree>
    <p:extLst>
      <p:ext uri="{BB962C8B-B14F-4D97-AF65-F5344CB8AC3E}">
        <p14:creationId xmlns:p14="http://schemas.microsoft.com/office/powerpoint/2010/main" val="353290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Heap: insert 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568088856"/>
              </p:ext>
            </p:extLst>
          </p:nvPr>
        </p:nvGraphicFramePr>
        <p:xfrm>
          <a:off x="457200" y="7620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1514445"/>
            <a:ext cx="2767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Insert in the last location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784580726"/>
              </p:ext>
            </p:extLst>
          </p:nvPr>
        </p:nvGraphicFramePr>
        <p:xfrm>
          <a:off x="457200" y="26670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95550807"/>
              </p:ext>
            </p:extLst>
          </p:nvPr>
        </p:nvGraphicFramePr>
        <p:xfrm>
          <a:off x="457200" y="45720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19800" y="3333690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 and bubble up 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2114550"/>
            <a:ext cx="304800" cy="2286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76273" y="533400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done !</a:t>
            </a:r>
          </a:p>
        </p:txBody>
      </p:sp>
    </p:spTree>
    <p:extLst>
      <p:ext uri="{BB962C8B-B14F-4D97-AF65-F5344CB8AC3E}">
        <p14:creationId xmlns:p14="http://schemas.microsoft.com/office/powerpoint/2010/main" val="403377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1" grpId="0">
        <p:bldAsOne/>
      </p:bldGraphic>
      <p:bldGraphic spid="12" grpId="0">
        <p:bldAsOne/>
      </p:bldGraphic>
      <p:bldP spid="13" grpId="0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Heap: remove min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19800" y="1514445"/>
            <a:ext cx="2768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Extract the min element</a:t>
            </a:r>
            <a:br>
              <a:rPr lang="en-US" sz="2000" dirty="0"/>
            </a:br>
            <a:r>
              <a:rPr lang="en-US" sz="2000" dirty="0"/>
              <a:t>and move the last one</a:t>
            </a:r>
            <a:br>
              <a:rPr lang="en-US" sz="2000" dirty="0"/>
            </a:br>
            <a:r>
              <a:rPr lang="en-US" sz="2000" dirty="0"/>
              <a:t>to the root of the heap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52892753"/>
              </p:ext>
            </p:extLst>
          </p:nvPr>
        </p:nvGraphicFramePr>
        <p:xfrm>
          <a:off x="457200" y="9144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19800" y="3333690"/>
            <a:ext cx="2472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 and bubble down …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613252138"/>
              </p:ext>
            </p:extLst>
          </p:nvPr>
        </p:nvGraphicFramePr>
        <p:xfrm>
          <a:off x="457200" y="27432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581400" y="882134"/>
            <a:ext cx="3342540" cy="369332"/>
            <a:chOff x="3581400" y="882134"/>
            <a:chExt cx="3342540" cy="369332"/>
          </a:xfrm>
        </p:grpSpPr>
        <p:sp>
          <p:nvSpPr>
            <p:cNvPr id="3" name="Right Arrow 2"/>
            <p:cNvSpPr/>
            <p:nvPr/>
          </p:nvSpPr>
          <p:spPr>
            <a:xfrm>
              <a:off x="3581400" y="990600"/>
              <a:ext cx="2895600" cy="1524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05236" y="882134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13</a:t>
              </a: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V="1">
            <a:off x="2971800" y="1371600"/>
            <a:ext cx="15240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631783000"/>
              </p:ext>
            </p:extLst>
          </p:nvPr>
        </p:nvGraphicFramePr>
        <p:xfrm>
          <a:off x="457200" y="47244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9622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Graphic spid="16" grpId="0">
        <p:bldAsOne/>
      </p:bldGraphic>
      <p:bldGraphic spid="1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Binary Heap: remove min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102032732"/>
              </p:ext>
            </p:extLst>
          </p:nvPr>
        </p:nvGraphicFramePr>
        <p:xfrm>
          <a:off x="457200" y="12192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004193791"/>
              </p:ext>
            </p:extLst>
          </p:nvPr>
        </p:nvGraphicFramePr>
        <p:xfrm>
          <a:off x="457200" y="3733800"/>
          <a:ext cx="54864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609673" y="419100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done !</a:t>
            </a:r>
          </a:p>
        </p:txBody>
      </p:sp>
    </p:spTree>
    <p:extLst>
      <p:ext uri="{BB962C8B-B14F-4D97-AF65-F5344CB8AC3E}">
        <p14:creationId xmlns:p14="http://schemas.microsoft.com/office/powerpoint/2010/main" val="309130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Binary Heap: complexity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Bubble up/down operations do at most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swaps,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/>
                  <a:t> is the height of the tree and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e>
                    </m:d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Therefore:</a:t>
                </a:r>
              </a:p>
              <a:p>
                <a:pPr lvl="1"/>
                <a:r>
                  <a:rPr lang="en-GB" dirty="0"/>
                  <a:t>Getting the min element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dirty="0"/>
              </a:p>
              <a:p>
                <a:pPr lvl="1"/>
                <a:r>
                  <a:rPr lang="en-GB" dirty="0"/>
                  <a:t>Inserting a new element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GB" dirty="0"/>
                  <a:t>Removing the min element is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</a:rPr>
                      <m:t>O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a-ES"/>
              <a:t>Priority Queues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Dept. CS, UPC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10018</TotalTime>
  <Words>1406</Words>
  <Application>Microsoft Office PowerPoint</Application>
  <PresentationFormat>On-screen Show (4:3)</PresentationFormat>
  <Paragraphs>512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Consolas</vt:lpstr>
      <vt:lpstr>Courier New</vt:lpstr>
      <vt:lpstr>Wingdings</vt:lpstr>
      <vt:lpstr>Office Theme</vt:lpstr>
      <vt:lpstr>Priority Queues</vt:lpstr>
      <vt:lpstr>A priority queue</vt:lpstr>
      <vt:lpstr>Binary Heap</vt:lpstr>
      <vt:lpstr>Binary Heap</vt:lpstr>
      <vt:lpstr>Binary Heap</vt:lpstr>
      <vt:lpstr>Binary Heap: insert 14</vt:lpstr>
      <vt:lpstr>Binary Heap: remove min</vt:lpstr>
      <vt:lpstr>Binary Heap: remove min</vt:lpstr>
      <vt:lpstr>Binary Heap: complexity</vt:lpstr>
      <vt:lpstr>Binary Heap: other operations</vt:lpstr>
      <vt:lpstr>Building a heap from a set of elements</vt:lpstr>
      <vt:lpstr>Building a heap from a set of elements</vt:lpstr>
      <vt:lpstr>Building a heap: implementation</vt:lpstr>
      <vt:lpstr>Exercises</vt:lpstr>
      <vt:lpstr>Exercise: insert/remove element</vt:lpstr>
      <vt:lpstr>Exercise: guess a and b</vt:lpstr>
      <vt:lpstr>Exercise: the k-th element</vt:lpstr>
      <vt:lpstr>Exercise: bubble-up/down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1155</cp:revision>
  <dcterms:created xsi:type="dcterms:W3CDTF">2006-08-16T00:00:00Z</dcterms:created>
  <dcterms:modified xsi:type="dcterms:W3CDTF">2023-01-11T09:25:36Z</dcterms:modified>
</cp:coreProperties>
</file>